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lvl1pPr>
    <a:lvl2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lvl2pPr>
    <a:lvl3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lvl3pPr>
    <a:lvl4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lvl4pPr>
    <a:lvl5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lvl5pPr>
    <a:lvl6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lvl6pPr>
    <a:lvl7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lvl7pPr>
    <a:lvl8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lvl8pPr>
    <a:lvl9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CE0F1"/>
          </a:solidFill>
        </a:fill>
      </a:tcStyle>
    </a:wholeTbl>
    <a:band2H>
      <a:tcTxStyle b="def" i="def"/>
      <a:tcStyle>
        <a:tcBdr/>
        <a:fill>
          <a:solidFill>
            <a:srgbClr val="E7F0F8"/>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Row>
  </a:tblStyle>
  <a:tblStyle styleId="{C7B018BB-80A7-4F77-B60F-C8B233D01FF8}"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D9E8D1"/>
          </a:solidFill>
        </a:fill>
      </a:tcStyle>
    </a:wholeTbl>
    <a:band2H>
      <a:tcTxStyle b="def" i="def"/>
      <a:tcStyle>
        <a:tcBdr/>
        <a:fill>
          <a:solidFill>
            <a:srgbClr val="EDF4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Row>
  </a:tblStyle>
  <a:tblStyle styleId="{EEE7283C-3CF3-47DC-8721-378D4A62B228}"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EACBD1"/>
          </a:solidFill>
        </a:fill>
      </a:tcStyle>
    </a:wholeTbl>
    <a:band2H>
      <a:tcTxStyle b="def" i="def"/>
      <a:tcStyle>
        <a:tcBdr/>
        <a:fill>
          <a:solidFill>
            <a:srgbClr val="F5E7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Row>
  </a:tblStyle>
  <a:tblStyle styleId="{CF821DB8-F4EB-4A41-A1BA-3FCAFE7338EE}" styleName="">
    <a:tblBg/>
    <a:wholeTbl>
      <a:tcTxStyle b="off" i="off">
        <a:font>
          <a:latin typeface="DIN Condensed"/>
          <a:ea typeface="DIN Condensed"/>
          <a:cs typeface="DIN Condensed"/>
        </a:font>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838787"/>
          </a:solidFill>
        </a:fill>
      </a:tcStyle>
    </a:band2H>
    <a:firstCol>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838787"/>
          </a:solidFill>
        </a:fill>
      </a:tcStyle>
    </a:lastRow>
    <a:firstRow>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BCBCB"/>
          </a:solidFill>
        </a:fill>
      </a:tcStyle>
    </a:wholeTbl>
    <a:band2H>
      <a:tcTxStyle b="def" i="def"/>
      <a:tcStyle>
        <a:tcBdr/>
        <a:fill>
          <a:solidFill>
            <a:srgbClr val="E7E7E7"/>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Row>
  </a:tblStyle>
  <a:tblStyle styleId="{2708684C-4D16-4618-839F-0558EEFCDFE6}" styleName="">
    <a:tblBg/>
    <a:wholeTbl>
      <a:tcTxStyle b="off"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wholeTbl>
    <a:band2H>
      <a:tcTxStyle b="def" i="def"/>
      <a:tcStyle>
        <a:tcBdr/>
        <a:fill>
          <a:solidFill>
            <a:srgbClr val="FFFFFF"/>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508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254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6" name="Shape 176"/>
          <p:cNvSpPr/>
          <p:nvPr>
            <p:ph type="sldImg"/>
          </p:nvPr>
        </p:nvSpPr>
        <p:spPr>
          <a:xfrm>
            <a:off x="1143000" y="685800"/>
            <a:ext cx="4572000" cy="3429000"/>
          </a:xfrm>
          <a:prstGeom prst="rect">
            <a:avLst/>
          </a:prstGeom>
        </p:spPr>
        <p:txBody>
          <a:bodyPr/>
          <a:lstStyle/>
          <a:p>
            <a:pPr/>
          </a:p>
        </p:txBody>
      </p:sp>
      <p:sp>
        <p:nvSpPr>
          <p:cNvPr id="177" name="Shape 17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2" name="Title Text"/>
          <p:cNvSpPr txBox="1"/>
          <p:nvPr>
            <p:ph type="title"/>
          </p:nvPr>
        </p:nvSpPr>
        <p:spPr>
          <a:prstGeom prst="rect">
            <a:avLst/>
          </a:prstGeom>
        </p:spPr>
        <p:txBody>
          <a:bodyPr/>
          <a:lstStyle/>
          <a:p>
            <a:pPr/>
            <a:r>
              <a:t>Title Text</a:t>
            </a:r>
          </a:p>
        </p:txBody>
      </p:sp>
      <p:sp>
        <p:nvSpPr>
          <p:cNvPr id="13"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104" name="Line"/>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105" name="Body Level One…"/>
          <p:cNvSpPr txBox="1"/>
          <p:nvPr>
            <p:ph type="body" sz="quarter" idx="1"/>
          </p:nvPr>
        </p:nvSpPr>
        <p:spPr>
          <a:xfrm>
            <a:off x="406400" y="457200"/>
            <a:ext cx="11176000" cy="457200"/>
          </a:xfrm>
          <a:prstGeom prst="rect">
            <a:avLst/>
          </a:prstGeom>
        </p:spPr>
        <p:txBody>
          <a:bodyPr/>
          <a:lstStyle>
            <a:lvl1pPr defTabSz="457200">
              <a:spcBef>
                <a:spcPts val="0"/>
              </a:spcBef>
              <a:defRPr spc="120" sz="2400">
                <a:solidFill>
                  <a:srgbClr val="838787"/>
                </a:solidFill>
              </a:defRPr>
            </a:lvl1pPr>
            <a:lvl2pPr marL="758264" indent="-313764" defTabSz="457200">
              <a:spcBef>
                <a:spcPts val="0"/>
              </a:spcBef>
              <a:buSzPct val="104999"/>
              <a:buChar char="‣"/>
              <a:defRPr spc="120" sz="2400">
                <a:solidFill>
                  <a:srgbClr val="838787"/>
                </a:solidFill>
              </a:defRPr>
            </a:lvl2pPr>
            <a:lvl3pPr marL="1202764" indent="-313764" defTabSz="457200">
              <a:spcBef>
                <a:spcPts val="0"/>
              </a:spcBef>
              <a:buSzPct val="104999"/>
              <a:buChar char="‣"/>
              <a:defRPr spc="120" sz="2400">
                <a:solidFill>
                  <a:srgbClr val="838787"/>
                </a:solidFill>
              </a:defRPr>
            </a:lvl3pPr>
            <a:lvl4pPr marL="1647264" indent="-313764" defTabSz="457200">
              <a:spcBef>
                <a:spcPts val="0"/>
              </a:spcBef>
              <a:buSzPct val="104999"/>
              <a:buChar char="‣"/>
              <a:defRPr spc="120" sz="2400">
                <a:solidFill>
                  <a:srgbClr val="838787"/>
                </a:solidFill>
              </a:defRPr>
            </a:lvl4pPr>
            <a:lvl5pPr marL="2091764" indent="-313764" defTabSz="457200">
              <a:spcBef>
                <a:spcPts val="0"/>
              </a:spcBef>
              <a:buSzPct val="104999"/>
              <a:buChar char="‣"/>
              <a:defRPr spc="120" sz="2400">
                <a:solidFill>
                  <a:srgbClr val="838787"/>
                </a:solidFill>
              </a:defRPr>
            </a:lvl5pPr>
          </a:lstStyle>
          <a:p>
            <a:pPr/>
            <a:r>
              <a:t>Body Level One</a:t>
            </a:r>
          </a:p>
          <a:p>
            <a:pPr lvl="1"/>
            <a:r>
              <a:t>Body Level Two</a:t>
            </a:r>
          </a:p>
          <a:p>
            <a:pPr lvl="2"/>
            <a:r>
              <a:t>Body Level Three</a:t>
            </a:r>
          </a:p>
          <a:p>
            <a:pPr lvl="3"/>
            <a:r>
              <a:t>Body Level Four</a:t>
            </a:r>
          </a:p>
          <a:p>
            <a:pPr lvl="4"/>
            <a:r>
              <a:t>Body Level Five</a:t>
            </a:r>
          </a:p>
        </p:txBody>
      </p:sp>
      <p:sp>
        <p:nvSpPr>
          <p:cNvPr id="106" name="Body Level One…"/>
          <p:cNvSpPr txBox="1"/>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p>
        </p:txBody>
      </p:sp>
      <p:sp>
        <p:nvSpPr>
          <p:cNvPr id="107"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14" name="Image"/>
          <p:cNvSpPr/>
          <p:nvPr>
            <p:ph type="pic" sz="half" idx="13"/>
          </p:nvPr>
        </p:nvSpPr>
        <p:spPr>
          <a:xfrm>
            <a:off x="6503154" y="0"/>
            <a:ext cx="6502401" cy="4864100"/>
          </a:xfrm>
          <a:prstGeom prst="rect">
            <a:avLst/>
          </a:prstGeom>
        </p:spPr>
        <p:txBody>
          <a:bodyPr lIns="91439" tIns="45719" rIns="91439" bIns="45719" anchor="t">
            <a:noAutofit/>
          </a:bodyPr>
          <a:lstStyle/>
          <a:p>
            <a:pPr/>
          </a:p>
        </p:txBody>
      </p:sp>
      <p:sp>
        <p:nvSpPr>
          <p:cNvPr id="115" name="Image"/>
          <p:cNvSpPr/>
          <p:nvPr>
            <p:ph type="pic" sz="half" idx="14"/>
          </p:nvPr>
        </p:nvSpPr>
        <p:spPr>
          <a:xfrm>
            <a:off x="6502400" y="4902200"/>
            <a:ext cx="6502400" cy="4864100"/>
          </a:xfrm>
          <a:prstGeom prst="rect">
            <a:avLst/>
          </a:prstGeom>
        </p:spPr>
        <p:txBody>
          <a:bodyPr lIns="91439" tIns="45719" rIns="91439" bIns="45719" anchor="t">
            <a:noAutofit/>
          </a:bodyPr>
          <a:lstStyle/>
          <a:p>
            <a:pPr/>
          </a:p>
        </p:txBody>
      </p:sp>
      <p:sp>
        <p:nvSpPr>
          <p:cNvPr id="116" name="Image"/>
          <p:cNvSpPr/>
          <p:nvPr>
            <p:ph type="pic" idx="15"/>
          </p:nvPr>
        </p:nvSpPr>
        <p:spPr>
          <a:xfrm>
            <a:off x="0" y="0"/>
            <a:ext cx="6468534" cy="9753600"/>
          </a:xfrm>
          <a:prstGeom prst="rect">
            <a:avLst/>
          </a:prstGeom>
        </p:spPr>
        <p:txBody>
          <a:bodyPr lIns="91439" tIns="45719" rIns="91439" bIns="45719" anchor="t">
            <a:noAutofit/>
          </a:bodyPr>
          <a:lstStyle/>
          <a:p>
            <a:pPr/>
          </a:p>
        </p:txBody>
      </p:sp>
      <p:sp>
        <p:nvSpPr>
          <p:cNvPr id="117"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24" name="Line"/>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125" name="Callout"/>
          <p:cNvSpPr/>
          <p:nvPr/>
        </p:nvSpPr>
        <p:spPr>
          <a:xfrm>
            <a:off x="469900" y="2362200"/>
            <a:ext cx="12065001"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defRPr>
            </a:pPr>
          </a:p>
        </p:txBody>
      </p:sp>
      <p:sp>
        <p:nvSpPr>
          <p:cNvPr id="126" name="Body Level One…"/>
          <p:cNvSpPr txBox="1"/>
          <p:nvPr>
            <p:ph type="body" sz="quarter" idx="1"/>
          </p:nvPr>
        </p:nvSpPr>
        <p:spPr>
          <a:xfrm>
            <a:off x="889000" y="2908300"/>
            <a:ext cx="11226800" cy="1297945"/>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pPr/>
            <a:r>
              <a:t>Body Level One</a:t>
            </a:r>
          </a:p>
          <a:p>
            <a:pPr lvl="1"/>
            <a:r>
              <a:t>Body Level Two</a:t>
            </a:r>
          </a:p>
          <a:p>
            <a:pPr lvl="2"/>
            <a:r>
              <a:t>Body Level Three</a:t>
            </a:r>
          </a:p>
          <a:p>
            <a:pPr lvl="3"/>
            <a:r>
              <a:t>Body Level Four</a:t>
            </a:r>
          </a:p>
          <a:p>
            <a:pPr lvl="4"/>
            <a:r>
              <a:t>Body Level Five</a:t>
            </a:r>
          </a:p>
        </p:txBody>
      </p:sp>
      <p:sp>
        <p:nvSpPr>
          <p:cNvPr id="127" name="Johnny Appleseed"/>
          <p:cNvSpPr txBox="1"/>
          <p:nvPr>
            <p:ph type="body" sz="quarter" idx="13"/>
          </p:nvPr>
        </p:nvSpPr>
        <p:spPr>
          <a:xfrm>
            <a:off x="406400" y="7789333"/>
            <a:ext cx="12192000" cy="863605"/>
          </a:xfrm>
          <a:prstGeom prst="rect">
            <a:avLst/>
          </a:prstGeom>
        </p:spPr>
        <p:txBody>
          <a:bodyPr anchor="t"/>
          <a:lstStyle/>
          <a:p>
            <a:pPr algn="r">
              <a:spcBef>
                <a:spcPts val="0"/>
              </a:spcBef>
              <a:defRPr cap="none" sz="6000">
                <a:solidFill>
                  <a:srgbClr val="838787"/>
                </a:solidFill>
                <a:latin typeface="DIN Condensed"/>
                <a:ea typeface="DIN Condensed"/>
                <a:cs typeface="DIN Condensed"/>
                <a:sym typeface="DIN Condensed"/>
              </a:defRPr>
            </a:pPr>
          </a:p>
        </p:txBody>
      </p:sp>
      <p:sp>
        <p:nvSpPr>
          <p:cNvPr id="128" name="Text"/>
          <p:cNvSpPr txBox="1"/>
          <p:nvPr>
            <p:ph type="body" sz="quarter" idx="14"/>
          </p:nvPr>
        </p:nvSpPr>
        <p:spPr>
          <a:xfrm>
            <a:off x="406400" y="457200"/>
            <a:ext cx="11176000" cy="457200"/>
          </a:xfrm>
          <a:prstGeom prst="rect">
            <a:avLst/>
          </a:prstGeom>
        </p:spPr>
        <p:txBody>
          <a:bodyPr/>
          <a:lstStyle/>
          <a:p>
            <a:pPr defTabSz="457200">
              <a:spcBef>
                <a:spcPts val="0"/>
              </a:spcBef>
              <a:defRPr spc="100" sz="2400">
                <a:solidFill>
                  <a:srgbClr val="838787"/>
                </a:solidFill>
              </a:defRPr>
            </a:pPr>
          </a:p>
        </p:txBody>
      </p:sp>
      <p:sp>
        <p:nvSpPr>
          <p:cNvPr id="129"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Alt">
    <p:bg>
      <p:bgPr>
        <a:solidFill>
          <a:schemeClr val="accent1"/>
        </a:solidFill>
      </p:bgPr>
    </p:bg>
    <p:spTree>
      <p:nvGrpSpPr>
        <p:cNvPr id="1" name=""/>
        <p:cNvGrpSpPr/>
        <p:nvPr/>
      </p:nvGrpSpPr>
      <p:grpSpPr>
        <a:xfrm>
          <a:off x="0" y="0"/>
          <a:ext cx="0" cy="0"/>
          <a:chOff x="0" y="0"/>
          <a:chExt cx="0" cy="0"/>
        </a:xfrm>
      </p:grpSpPr>
      <p:sp>
        <p:nvSpPr>
          <p:cNvPr id="136" name="Body Level One…"/>
          <p:cNvSpPr txBox="1"/>
          <p:nvPr>
            <p:ph type="body" sz="quarter" idx="1"/>
          </p:nvPr>
        </p:nvSpPr>
        <p:spPr>
          <a:xfrm>
            <a:off x="5892800" y="2641600"/>
            <a:ext cx="6705600" cy="2501900"/>
          </a:xfrm>
          <a:prstGeom prst="rect">
            <a:avLst/>
          </a:prstGeom>
        </p:spPr>
        <p:txBody>
          <a:bodyPr anchor="t"/>
          <a:lstStyle>
            <a:lvl1pPr>
              <a:spcBef>
                <a:spcPts val="0"/>
              </a:spcBef>
              <a:defRPr sz="9400">
                <a:solidFill>
                  <a:srgbClr val="FFFFFF"/>
                </a:solidFill>
                <a:latin typeface="DIN Condensed"/>
                <a:ea typeface="DIN Condensed"/>
                <a:cs typeface="DIN Condensed"/>
                <a:sym typeface="DIN Condensed"/>
              </a:defRPr>
            </a:lvl1pPr>
            <a:lvl2pPr marL="1673411" indent="-1228911">
              <a:spcBef>
                <a:spcPts val="0"/>
              </a:spcBef>
              <a:buSzPct val="104999"/>
              <a:buChar char="‣"/>
              <a:defRPr sz="9400">
                <a:solidFill>
                  <a:srgbClr val="FFFFFF"/>
                </a:solidFill>
                <a:latin typeface="DIN Condensed"/>
                <a:ea typeface="DIN Condensed"/>
                <a:cs typeface="DIN Condensed"/>
                <a:sym typeface="DIN Condensed"/>
              </a:defRPr>
            </a:lvl2pPr>
            <a:lvl3pPr marL="2117911" indent="-1228911">
              <a:spcBef>
                <a:spcPts val="0"/>
              </a:spcBef>
              <a:buSzPct val="104999"/>
              <a:buChar char="‣"/>
              <a:defRPr sz="9400">
                <a:solidFill>
                  <a:srgbClr val="FFFFFF"/>
                </a:solidFill>
                <a:latin typeface="DIN Condensed"/>
                <a:ea typeface="DIN Condensed"/>
                <a:cs typeface="DIN Condensed"/>
                <a:sym typeface="DIN Condensed"/>
              </a:defRPr>
            </a:lvl3pPr>
            <a:lvl4pPr marL="2562411" indent="-1228911">
              <a:spcBef>
                <a:spcPts val="0"/>
              </a:spcBef>
              <a:buSzPct val="104999"/>
              <a:buChar char="‣"/>
              <a:defRPr sz="9400">
                <a:solidFill>
                  <a:srgbClr val="FFFFFF"/>
                </a:solidFill>
                <a:latin typeface="DIN Condensed"/>
                <a:ea typeface="DIN Condensed"/>
                <a:cs typeface="DIN Condensed"/>
                <a:sym typeface="DIN Condensed"/>
              </a:defRPr>
            </a:lvl4pPr>
            <a:lvl5pPr marL="3006911" indent="-1228911">
              <a:spcBef>
                <a:spcPts val="0"/>
              </a:spcBef>
              <a:buSzPct val="104999"/>
              <a:buChar char="‣"/>
              <a:defRPr sz="9400">
                <a:solidFill>
                  <a:srgbClr val="FFFFFF"/>
                </a:solidFill>
                <a:latin typeface="DIN Condensed"/>
                <a:ea typeface="DIN Condensed"/>
                <a:cs typeface="DIN Condensed"/>
                <a:sym typeface="DIN Condensed"/>
              </a:defRPr>
            </a:lvl5pPr>
          </a:lstStyle>
          <a:p>
            <a:pPr/>
            <a:r>
              <a:t>Body Level One</a:t>
            </a:r>
          </a:p>
          <a:p>
            <a:pPr lvl="1"/>
            <a:r>
              <a:t>Body Level Two</a:t>
            </a:r>
          </a:p>
          <a:p>
            <a:pPr lvl="2"/>
            <a:r>
              <a:t>Body Level Three</a:t>
            </a:r>
          </a:p>
          <a:p>
            <a:pPr lvl="3"/>
            <a:r>
              <a:t>Body Level Four</a:t>
            </a:r>
          </a:p>
          <a:p>
            <a:pPr lvl="4"/>
            <a:r>
              <a:t>Body Level Five</a:t>
            </a:r>
          </a:p>
        </p:txBody>
      </p:sp>
      <p:sp>
        <p:nvSpPr>
          <p:cNvPr id="137" name="Image"/>
          <p:cNvSpPr/>
          <p:nvPr>
            <p:ph type="pic" idx="13"/>
          </p:nvPr>
        </p:nvSpPr>
        <p:spPr>
          <a:xfrm>
            <a:off x="0" y="0"/>
            <a:ext cx="5486400" cy="9753600"/>
          </a:xfrm>
          <a:prstGeom prst="rect">
            <a:avLst/>
          </a:prstGeom>
        </p:spPr>
        <p:txBody>
          <a:bodyPr lIns="91439" tIns="45719" rIns="91439" bIns="45719" anchor="t">
            <a:noAutofit/>
          </a:bodyPr>
          <a:lstStyle/>
          <a:p>
            <a:pPr/>
          </a:p>
        </p:txBody>
      </p:sp>
      <p:sp>
        <p:nvSpPr>
          <p:cNvPr id="138" name="Johnny Appleseed"/>
          <p:cNvSpPr txBox="1"/>
          <p:nvPr>
            <p:ph type="body" sz="quarter" idx="14"/>
          </p:nvPr>
        </p:nvSpPr>
        <p:spPr>
          <a:xfrm>
            <a:off x="5892800" y="7789333"/>
            <a:ext cx="6705600" cy="863605"/>
          </a:xfrm>
          <a:prstGeom prst="rect">
            <a:avLst/>
          </a:prstGeom>
        </p:spPr>
        <p:txBody>
          <a:bodyPr anchor="ctr"/>
          <a:lstStyle/>
          <a:p>
            <a:pPr defTabSz="457200">
              <a:lnSpc>
                <a:spcPct val="100000"/>
              </a:lnSpc>
              <a:spcBef>
                <a:spcPts val="0"/>
              </a:spcBef>
              <a:defRPr cap="none" sz="6000">
                <a:solidFill>
                  <a:srgbClr val="232323"/>
                </a:solidFill>
                <a:latin typeface="DIN Condensed"/>
                <a:ea typeface="DIN Condensed"/>
                <a:cs typeface="DIN Condensed"/>
                <a:sym typeface="DIN Condensed"/>
              </a:defRPr>
            </a:pPr>
          </a:p>
        </p:txBody>
      </p:sp>
      <p:sp>
        <p:nvSpPr>
          <p:cNvPr id="139"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46"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47"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54"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Alt">
    <p:bg>
      <p:bgPr>
        <a:solidFill>
          <a:srgbClr val="FFFFFF"/>
        </a:solidFill>
      </p:bgPr>
    </p:bg>
    <p:spTree>
      <p:nvGrpSpPr>
        <p:cNvPr id="1" name=""/>
        <p:cNvGrpSpPr/>
        <p:nvPr/>
      </p:nvGrpSpPr>
      <p:grpSpPr>
        <a:xfrm>
          <a:off x="0" y="0"/>
          <a:ext cx="0" cy="0"/>
          <a:chOff x="0" y="0"/>
          <a:chExt cx="0" cy="0"/>
        </a:xfrm>
      </p:grpSpPr>
      <p:sp>
        <p:nvSpPr>
          <p:cNvPr id="161"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68" name="Title Text"/>
          <p:cNvSpPr txBox="1"/>
          <p:nvPr>
            <p:ph type="title"/>
          </p:nvPr>
        </p:nvSpPr>
        <p:spPr>
          <a:prstGeom prst="rect">
            <a:avLst/>
          </a:prstGeom>
        </p:spPr>
        <p:txBody>
          <a:bodyPr/>
          <a:lstStyle/>
          <a:p>
            <a:pPr/>
            <a:r>
              <a:t>Title Text</a:t>
            </a:r>
          </a:p>
        </p:txBody>
      </p:sp>
      <p:sp>
        <p:nvSpPr>
          <p:cNvPr id="169"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1"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22" name="Body Level One…"/>
          <p:cNvSpPr txBox="1"/>
          <p:nvPr>
            <p:ph type="body" sz="quarter" idx="1"/>
          </p:nvPr>
        </p:nvSpPr>
        <p:spPr>
          <a:xfrm>
            <a:off x="406400" y="6140894"/>
            <a:ext cx="12192000" cy="264"/>
          </a:xfrm>
          <a:prstGeom prst="rect">
            <a:avLst/>
          </a:prstGeom>
          <a:ln w="38100">
            <a:solidFill>
              <a:srgbClr val="A6AAA9"/>
            </a:solidFill>
          </a:ln>
        </p:spPr>
        <p:txBody>
          <a:bodyPr anchor="ctr"/>
          <a:lstStyle>
            <a:lvl1pPr marL="444500" indent="-444500">
              <a:lnSpc>
                <a:spcPct val="100000"/>
              </a:lnSpc>
              <a:spcBef>
                <a:spcPts val="2800"/>
              </a:spcBef>
              <a:buClr>
                <a:srgbClr val="39A3D5"/>
              </a:buClr>
              <a:buSzPct val="104999"/>
              <a:buFont typeface="Avenir Next"/>
              <a:buChar char="‣"/>
              <a:defRPr cap="none" sz="3400">
                <a:solidFill>
                  <a:srgbClr val="838787"/>
                </a:solidFill>
                <a:latin typeface="Avenir Next Medium"/>
                <a:ea typeface="Avenir Next Medium"/>
                <a:cs typeface="Avenir Next Medium"/>
                <a:sym typeface="Avenir Next Medium"/>
              </a:defRPr>
            </a:lvl1pPr>
            <a:lvl2pPr marL="889000" indent="-444500">
              <a:lnSpc>
                <a:spcPct val="100000"/>
              </a:lnSpc>
              <a:spcBef>
                <a:spcPts val="2800"/>
              </a:spcBef>
              <a:buClr>
                <a:srgbClr val="39A3D5"/>
              </a:buClr>
              <a:buSzPct val="104999"/>
              <a:buFont typeface="Avenir Next"/>
              <a:buChar char="‣"/>
              <a:defRPr cap="none" sz="3400">
                <a:solidFill>
                  <a:srgbClr val="838787"/>
                </a:solidFill>
                <a:latin typeface="Avenir Next Medium"/>
                <a:ea typeface="Avenir Next Medium"/>
                <a:cs typeface="Avenir Next Medium"/>
                <a:sym typeface="Avenir Next Medium"/>
              </a:defRPr>
            </a:lvl2pPr>
            <a:lvl3pPr marL="1333500" indent="-444500">
              <a:lnSpc>
                <a:spcPct val="100000"/>
              </a:lnSpc>
              <a:spcBef>
                <a:spcPts val="2800"/>
              </a:spcBef>
              <a:buClr>
                <a:srgbClr val="39A3D5"/>
              </a:buClr>
              <a:buSzPct val="104999"/>
              <a:buFont typeface="Avenir Next"/>
              <a:buChar char="‣"/>
              <a:defRPr cap="none" sz="3400">
                <a:solidFill>
                  <a:srgbClr val="838787"/>
                </a:solidFill>
                <a:latin typeface="Avenir Next Medium"/>
                <a:ea typeface="Avenir Next Medium"/>
                <a:cs typeface="Avenir Next Medium"/>
                <a:sym typeface="Avenir Next Medium"/>
              </a:defRPr>
            </a:lvl3pPr>
            <a:lvl4pPr marL="1778000" indent="-444500">
              <a:lnSpc>
                <a:spcPct val="100000"/>
              </a:lnSpc>
              <a:spcBef>
                <a:spcPts val="2800"/>
              </a:spcBef>
              <a:buClr>
                <a:srgbClr val="39A3D5"/>
              </a:buClr>
              <a:buSzPct val="104999"/>
              <a:buFont typeface="Avenir Next"/>
              <a:buChar char="‣"/>
              <a:defRPr cap="none" sz="3400">
                <a:solidFill>
                  <a:srgbClr val="838787"/>
                </a:solidFill>
                <a:latin typeface="Avenir Next Medium"/>
                <a:ea typeface="Avenir Next Medium"/>
                <a:cs typeface="Avenir Next Medium"/>
                <a:sym typeface="Avenir Next Medium"/>
              </a:defRPr>
            </a:lvl4pPr>
            <a:lvl5pPr marL="2222500" indent="-444500">
              <a:lnSpc>
                <a:spcPct val="100000"/>
              </a:lnSpc>
              <a:spcBef>
                <a:spcPts val="2800"/>
              </a:spcBef>
              <a:buClr>
                <a:srgbClr val="39A3D5"/>
              </a:buClr>
              <a:buSzPct val="104999"/>
              <a:buFont typeface="Avenir Next"/>
              <a:buChar char="‣"/>
              <a:defRPr cap="none" sz="3400">
                <a:solidFill>
                  <a:srgbClr val="838787"/>
                </a:solidFill>
                <a:latin typeface="Avenir Next Medium"/>
                <a:ea typeface="Avenir Next Medium"/>
                <a:cs typeface="Avenir Next Medium"/>
                <a:sym typeface="Avenir Next Medium"/>
              </a:defRPr>
            </a:lvl5pPr>
          </a:lstStyle>
          <a:p>
            <a:pPr/>
            <a:r>
              <a:t>Body Level One</a:t>
            </a:r>
          </a:p>
          <a:p>
            <a:pPr lvl="1"/>
            <a:r>
              <a:t>Body Level Two</a:t>
            </a:r>
          </a:p>
          <a:p>
            <a:pPr lvl="2"/>
            <a:r>
              <a:t>Body Level Three</a:t>
            </a:r>
          </a:p>
          <a:p>
            <a:pPr lvl="3"/>
            <a:r>
              <a:t>Body Level Four</a:t>
            </a:r>
          </a:p>
          <a:p>
            <a:pPr lvl="4"/>
            <a:r>
              <a:t>Body Level Five</a:t>
            </a:r>
          </a:p>
        </p:txBody>
      </p:sp>
      <p:sp>
        <p:nvSpPr>
          <p:cNvPr id="23" name="Title Text"/>
          <p:cNvSpPr txBox="1"/>
          <p:nvPr>
            <p:ph type="title"/>
          </p:nvPr>
        </p:nvSpPr>
        <p:spPr>
          <a:prstGeom prst="rect">
            <a:avLst/>
          </a:prstGeom>
        </p:spPr>
        <p:txBody>
          <a:bodyPr/>
          <a:lstStyle/>
          <a:p>
            <a:pPr/>
            <a:r>
              <a:t>Title Text</a:t>
            </a:r>
          </a:p>
        </p:txBody>
      </p:sp>
      <p:sp>
        <p:nvSpPr>
          <p:cNvPr id="24" name="Body Level One…"/>
          <p:cNvSpPr txBox="1"/>
          <p:nvPr>
            <p:ph type="body" sz="quarter" idx="14"/>
          </p:nvPr>
        </p:nvSpPr>
        <p:spPr>
          <a:prstGeom prst="rect">
            <a:avLst/>
          </a:prstGeom>
        </p:spPr>
        <p:txBody>
          <a:bodyPr/>
          <a:lstStyle/>
          <a:p>
            <a:pP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Alt">
    <p:bg>
      <p:bgPr>
        <a:solidFill>
          <a:srgbClr val="FFFFFF"/>
        </a:solidFill>
      </p:bgPr>
    </p:bg>
    <p:spTree>
      <p:nvGrpSpPr>
        <p:cNvPr id="1" name=""/>
        <p:cNvGrpSpPr/>
        <p:nvPr/>
      </p:nvGrpSpPr>
      <p:grpSpPr>
        <a:xfrm>
          <a:off x="0" y="0"/>
          <a:ext cx="0" cy="0"/>
          <a:chOff x="0" y="0"/>
          <a:chExt cx="0" cy="0"/>
        </a:xfrm>
      </p:grpSpPr>
      <p:sp>
        <p:nvSpPr>
          <p:cNvPr id="32" name="Title Text"/>
          <p:cNvSpPr txBox="1"/>
          <p:nvPr>
            <p:ph type="title"/>
          </p:nvPr>
        </p:nvSpPr>
        <p:spPr>
          <a:prstGeom prst="rect">
            <a:avLst/>
          </a:prstGeom>
        </p:spPr>
        <p:txBody>
          <a:bodyPr/>
          <a:lstStyle/>
          <a:p>
            <a:pPr/>
            <a:r>
              <a:t>Title Text</a:t>
            </a:r>
          </a:p>
        </p:txBody>
      </p:sp>
      <p:sp>
        <p:nvSpPr>
          <p:cNvPr id="33"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xfrm>
            <a:off x="12161860" y="4191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41" name="Title Text"/>
          <p:cNvSpPr txBox="1"/>
          <p:nvPr>
            <p:ph type="title"/>
          </p:nvPr>
        </p:nvSpPr>
        <p:spPr>
          <a:xfrm>
            <a:off x="406400" y="4038600"/>
            <a:ext cx="12192000" cy="4521200"/>
          </a:xfrm>
          <a:prstGeom prst="rect">
            <a:avLst/>
          </a:prstGeom>
        </p:spPr>
        <p:txBody>
          <a:bodyPr/>
          <a:lstStyle/>
          <a:p>
            <a:pPr/>
            <a:r>
              <a:t>Title Text</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49" name="Line"/>
          <p:cNvSpPr/>
          <p:nvPr/>
        </p:nvSpPr>
        <p:spPr>
          <a:xfrm flipV="1">
            <a:off x="5892800" y="6141011"/>
            <a:ext cx="6705600" cy="146"/>
          </a:xfrm>
          <a:prstGeom prst="line">
            <a:avLst/>
          </a:prstGeom>
          <a:ln w="38100">
            <a:solidFill>
              <a:srgbClr val="A6AAA9"/>
            </a:solidFill>
            <a:miter lim="400000"/>
          </a:ln>
        </p:spPr>
        <p:txBody>
          <a:bodyPr lIns="45718" tIns="45718" rIns="45718" bIns="45718"/>
          <a:lstStyle/>
          <a:p>
            <a:pPr>
              <a:defRPr>
                <a:solidFill>
                  <a:srgbClr val="838787"/>
                </a:solidFill>
              </a:defRPr>
            </a:pPr>
          </a:p>
        </p:txBody>
      </p:sp>
      <p:sp>
        <p:nvSpPr>
          <p:cNvPr id="50" name="Image"/>
          <p:cNvSpPr/>
          <p:nvPr>
            <p:ph type="pic" idx="13"/>
          </p:nvPr>
        </p:nvSpPr>
        <p:spPr>
          <a:xfrm>
            <a:off x="0" y="0"/>
            <a:ext cx="5486400" cy="9753600"/>
          </a:xfrm>
          <a:prstGeom prst="rect">
            <a:avLst/>
          </a:prstGeom>
        </p:spPr>
        <p:txBody>
          <a:bodyPr lIns="91439" tIns="45719" rIns="91439" bIns="45719" anchor="t">
            <a:noAutofit/>
          </a:bodyPr>
          <a:lstStyle/>
          <a:p>
            <a:pPr/>
          </a:p>
        </p:txBody>
      </p:sp>
      <p:sp>
        <p:nvSpPr>
          <p:cNvPr id="51" name="Title Text"/>
          <p:cNvSpPr txBox="1"/>
          <p:nvPr>
            <p:ph type="title"/>
          </p:nvPr>
        </p:nvSpPr>
        <p:spPr>
          <a:xfrm>
            <a:off x="5892800" y="6426200"/>
            <a:ext cx="6705600" cy="2705100"/>
          </a:xfrm>
          <a:prstGeom prst="rect">
            <a:avLst/>
          </a:prstGeom>
        </p:spPr>
        <p:txBody>
          <a:bodyPr/>
          <a:lstStyle/>
          <a:p>
            <a:pPr/>
            <a:r>
              <a:t>Title Text</a:t>
            </a:r>
          </a:p>
        </p:txBody>
      </p:sp>
      <p:sp>
        <p:nvSpPr>
          <p:cNvPr id="52" name="Body Level One…"/>
          <p:cNvSpPr txBox="1"/>
          <p:nvPr>
            <p:ph type="body" sz="quarter" idx="1"/>
          </p:nvPr>
        </p:nvSpPr>
        <p:spPr>
          <a:xfrm>
            <a:off x="5892800" y="4267200"/>
            <a:ext cx="6705600" cy="1803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p:bg>
      <p:bgPr>
        <a:solidFill>
          <a:srgbClr val="FFFFFF"/>
        </a:solidFill>
      </p:bgPr>
    </p:bg>
    <p:spTree>
      <p:nvGrpSpPr>
        <p:cNvPr id="1" name=""/>
        <p:cNvGrpSpPr/>
        <p:nvPr/>
      </p:nvGrpSpPr>
      <p:grpSpPr>
        <a:xfrm>
          <a:off x="0" y="0"/>
          <a:ext cx="0" cy="0"/>
          <a:chOff x="0" y="0"/>
          <a:chExt cx="0" cy="0"/>
        </a:xfrm>
      </p:grpSpPr>
      <p:sp>
        <p:nvSpPr>
          <p:cNvPr id="60" name="Line"/>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61" name="Body Level One…"/>
          <p:cNvSpPr txBox="1"/>
          <p:nvPr>
            <p:ph type="body" sz="quarter" idx="1"/>
          </p:nvPr>
        </p:nvSpPr>
        <p:spPr>
          <a:xfrm>
            <a:off x="406400" y="457200"/>
            <a:ext cx="11176000" cy="457200"/>
          </a:xfrm>
          <a:prstGeom prst="rect">
            <a:avLst/>
          </a:prstGeom>
        </p:spPr>
        <p:txBody>
          <a:bodyPr/>
          <a:lstStyle>
            <a:lvl1pPr defTabSz="457200">
              <a:spcBef>
                <a:spcPts val="0"/>
              </a:spcBef>
              <a:defRPr spc="120" sz="2400">
                <a:solidFill>
                  <a:srgbClr val="838787"/>
                </a:solidFill>
              </a:defRPr>
            </a:lvl1pPr>
            <a:lvl2pPr marL="758264" indent="-313764" defTabSz="457200">
              <a:spcBef>
                <a:spcPts val="0"/>
              </a:spcBef>
              <a:buSzPct val="104999"/>
              <a:buChar char="‣"/>
              <a:defRPr spc="120" sz="2400">
                <a:solidFill>
                  <a:srgbClr val="838787"/>
                </a:solidFill>
              </a:defRPr>
            </a:lvl2pPr>
            <a:lvl3pPr marL="1202764" indent="-313764" defTabSz="457200">
              <a:spcBef>
                <a:spcPts val="0"/>
              </a:spcBef>
              <a:buSzPct val="104999"/>
              <a:buChar char="‣"/>
              <a:defRPr spc="120" sz="2400">
                <a:solidFill>
                  <a:srgbClr val="838787"/>
                </a:solidFill>
              </a:defRPr>
            </a:lvl3pPr>
            <a:lvl4pPr marL="1647264" indent="-313764" defTabSz="457200">
              <a:spcBef>
                <a:spcPts val="0"/>
              </a:spcBef>
              <a:buSzPct val="104999"/>
              <a:buChar char="‣"/>
              <a:defRPr spc="120" sz="2400">
                <a:solidFill>
                  <a:srgbClr val="838787"/>
                </a:solidFill>
              </a:defRPr>
            </a:lvl4pPr>
            <a:lvl5pPr marL="2091764" indent="-313764" defTabSz="457200">
              <a:spcBef>
                <a:spcPts val="0"/>
              </a:spcBef>
              <a:buSzPct val="104999"/>
              <a:buChar char="‣"/>
              <a:defRPr spc="120" sz="2400">
                <a:solidFill>
                  <a:srgbClr val="838787"/>
                </a:solidFill>
              </a:defRPr>
            </a:lvl5pPr>
          </a:lstStyle>
          <a:p>
            <a:pPr/>
            <a:r>
              <a:t>Body Level One</a:t>
            </a:r>
          </a:p>
          <a:p>
            <a:pPr lvl="1"/>
            <a:r>
              <a:t>Body Level Two</a:t>
            </a:r>
          </a:p>
          <a:p>
            <a:pPr lvl="2"/>
            <a:r>
              <a:t>Body Level Three</a:t>
            </a:r>
          </a:p>
          <a:p>
            <a:pPr lvl="3"/>
            <a:r>
              <a:t>Body Level Four</a:t>
            </a:r>
          </a:p>
          <a:p>
            <a:pPr lvl="4"/>
            <a:r>
              <a:t>Body Level Five</a:t>
            </a:r>
          </a:p>
        </p:txBody>
      </p:sp>
      <p:sp>
        <p:nvSpPr>
          <p:cNvPr id="62" name="Title Text"/>
          <p:cNvSpPr txBox="1"/>
          <p:nvPr>
            <p:ph type="title"/>
          </p:nvPr>
        </p:nvSpPr>
        <p:spPr>
          <a:xfrm>
            <a:off x="406400" y="1536700"/>
            <a:ext cx="12192000" cy="723900"/>
          </a:xfrm>
          <a:prstGeom prst="rect">
            <a:avLst/>
          </a:prstGeom>
        </p:spPr>
        <p:txBody>
          <a:bodyPr/>
          <a:lstStyle>
            <a:lvl1pPr>
              <a:spcBef>
                <a:spcPts val="2800"/>
              </a:spcBef>
              <a:defRPr sz="6000"/>
            </a:lvl1pPr>
          </a:lstStyle>
          <a:p>
            <a:pPr/>
            <a:r>
              <a:t>Title Text</a:t>
            </a:r>
          </a:p>
        </p:txBody>
      </p:sp>
      <p:sp>
        <p:nvSpPr>
          <p:cNvPr id="63"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70" name="Line"/>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71" name="Body Level One…"/>
          <p:cNvSpPr txBox="1"/>
          <p:nvPr>
            <p:ph type="body" sz="quarter" idx="1"/>
          </p:nvPr>
        </p:nvSpPr>
        <p:spPr>
          <a:xfrm>
            <a:off x="406400" y="457200"/>
            <a:ext cx="11176000" cy="457200"/>
          </a:xfrm>
          <a:prstGeom prst="rect">
            <a:avLst/>
          </a:prstGeom>
        </p:spPr>
        <p:txBody>
          <a:bodyPr/>
          <a:lstStyle>
            <a:lvl1pPr defTabSz="457200">
              <a:spcBef>
                <a:spcPts val="0"/>
              </a:spcBef>
              <a:defRPr spc="120" sz="2400">
                <a:solidFill>
                  <a:srgbClr val="838787"/>
                </a:solidFill>
              </a:defRPr>
            </a:lvl1pPr>
            <a:lvl2pPr marL="758264" indent="-313764" defTabSz="457200">
              <a:spcBef>
                <a:spcPts val="0"/>
              </a:spcBef>
              <a:buSzPct val="104999"/>
              <a:buChar char="‣"/>
              <a:defRPr spc="120" sz="2400">
                <a:solidFill>
                  <a:srgbClr val="838787"/>
                </a:solidFill>
              </a:defRPr>
            </a:lvl2pPr>
            <a:lvl3pPr marL="1202764" indent="-313764" defTabSz="457200">
              <a:spcBef>
                <a:spcPts val="0"/>
              </a:spcBef>
              <a:buSzPct val="104999"/>
              <a:buChar char="‣"/>
              <a:defRPr spc="120" sz="2400">
                <a:solidFill>
                  <a:srgbClr val="838787"/>
                </a:solidFill>
              </a:defRPr>
            </a:lvl3pPr>
            <a:lvl4pPr marL="1647264" indent="-313764" defTabSz="457200">
              <a:spcBef>
                <a:spcPts val="0"/>
              </a:spcBef>
              <a:buSzPct val="104999"/>
              <a:buChar char="‣"/>
              <a:defRPr spc="120" sz="2400">
                <a:solidFill>
                  <a:srgbClr val="838787"/>
                </a:solidFill>
              </a:defRPr>
            </a:lvl4pPr>
            <a:lvl5pPr marL="2091764" indent="-313764" defTabSz="457200">
              <a:spcBef>
                <a:spcPts val="0"/>
              </a:spcBef>
              <a:buSzPct val="104999"/>
              <a:buChar char="‣"/>
              <a:defRPr spc="120" sz="2400">
                <a:solidFill>
                  <a:srgbClr val="838787"/>
                </a:solidFill>
              </a:defRPr>
            </a:lvl5pPr>
          </a:lstStyle>
          <a:p>
            <a:pPr/>
            <a:r>
              <a:t>Body Level One</a:t>
            </a:r>
          </a:p>
          <a:p>
            <a:pPr lvl="1"/>
            <a:r>
              <a:t>Body Level Two</a:t>
            </a:r>
          </a:p>
          <a:p>
            <a:pPr lvl="2"/>
            <a:r>
              <a:t>Body Level Three</a:t>
            </a:r>
          </a:p>
          <a:p>
            <a:pPr lvl="3"/>
            <a:r>
              <a:t>Body Level Four</a:t>
            </a:r>
          </a:p>
          <a:p>
            <a:pPr lvl="4"/>
            <a:r>
              <a:t>Body Level Five</a:t>
            </a:r>
          </a:p>
        </p:txBody>
      </p:sp>
      <p:sp>
        <p:nvSpPr>
          <p:cNvPr id="72" name="Title Text"/>
          <p:cNvSpPr txBox="1"/>
          <p:nvPr>
            <p:ph type="title"/>
          </p:nvPr>
        </p:nvSpPr>
        <p:spPr>
          <a:xfrm>
            <a:off x="406400" y="1536700"/>
            <a:ext cx="12192000" cy="723900"/>
          </a:xfrm>
          <a:prstGeom prst="rect">
            <a:avLst/>
          </a:prstGeom>
        </p:spPr>
        <p:txBody>
          <a:bodyPr/>
          <a:lstStyle>
            <a:lvl1pPr>
              <a:spcBef>
                <a:spcPts val="2800"/>
              </a:spcBef>
              <a:defRPr sz="6000"/>
            </a:lvl1pPr>
          </a:lstStyle>
          <a:p>
            <a:pPr/>
            <a:r>
              <a:t>Title Text</a:t>
            </a:r>
          </a:p>
        </p:txBody>
      </p:sp>
      <p:sp>
        <p:nvSpPr>
          <p:cNvPr id="73" name="Body Level One…"/>
          <p:cNvSpPr txBox="1"/>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p>
        </p:txBody>
      </p:sp>
      <p:sp>
        <p:nvSpPr>
          <p:cNvPr id="74"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Alt">
    <p:bg>
      <p:bgPr>
        <a:solidFill>
          <a:srgbClr val="FFFFFF"/>
        </a:solidFill>
      </p:bgPr>
    </p:bg>
    <p:spTree>
      <p:nvGrpSpPr>
        <p:cNvPr id="1" name=""/>
        <p:cNvGrpSpPr/>
        <p:nvPr/>
      </p:nvGrpSpPr>
      <p:grpSpPr>
        <a:xfrm>
          <a:off x="0" y="0"/>
          <a:ext cx="0" cy="0"/>
          <a:chOff x="0" y="0"/>
          <a:chExt cx="0" cy="0"/>
        </a:xfrm>
      </p:grpSpPr>
      <p:sp>
        <p:nvSpPr>
          <p:cNvPr id="81" name="Line"/>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82" name="Body Level One…"/>
          <p:cNvSpPr txBox="1"/>
          <p:nvPr>
            <p:ph type="body" sz="quarter" idx="1"/>
          </p:nvPr>
        </p:nvSpPr>
        <p:spPr>
          <a:xfrm>
            <a:off x="406400" y="457200"/>
            <a:ext cx="11176000" cy="457200"/>
          </a:xfrm>
          <a:prstGeom prst="rect">
            <a:avLst/>
          </a:prstGeom>
        </p:spPr>
        <p:txBody>
          <a:bodyPr/>
          <a:lstStyle>
            <a:lvl1pPr defTabSz="457200">
              <a:spcBef>
                <a:spcPts val="0"/>
              </a:spcBef>
              <a:defRPr spc="120" sz="2400">
                <a:solidFill>
                  <a:srgbClr val="838787"/>
                </a:solidFill>
              </a:defRPr>
            </a:lvl1pPr>
            <a:lvl2pPr marL="758264" indent="-313764" defTabSz="457200">
              <a:spcBef>
                <a:spcPts val="0"/>
              </a:spcBef>
              <a:buSzPct val="104999"/>
              <a:buChar char="‣"/>
              <a:defRPr spc="120" sz="2400">
                <a:solidFill>
                  <a:srgbClr val="838787"/>
                </a:solidFill>
              </a:defRPr>
            </a:lvl2pPr>
            <a:lvl3pPr marL="1202764" indent="-313764" defTabSz="457200">
              <a:spcBef>
                <a:spcPts val="0"/>
              </a:spcBef>
              <a:buSzPct val="104999"/>
              <a:buChar char="‣"/>
              <a:defRPr spc="120" sz="2400">
                <a:solidFill>
                  <a:srgbClr val="838787"/>
                </a:solidFill>
              </a:defRPr>
            </a:lvl3pPr>
            <a:lvl4pPr marL="1647264" indent="-313764" defTabSz="457200">
              <a:spcBef>
                <a:spcPts val="0"/>
              </a:spcBef>
              <a:buSzPct val="104999"/>
              <a:buChar char="‣"/>
              <a:defRPr spc="120" sz="2400">
                <a:solidFill>
                  <a:srgbClr val="838787"/>
                </a:solidFill>
              </a:defRPr>
            </a:lvl4pPr>
            <a:lvl5pPr marL="2091764" indent="-313764" defTabSz="457200">
              <a:spcBef>
                <a:spcPts val="0"/>
              </a:spcBef>
              <a:buSzPct val="104999"/>
              <a:buChar char="‣"/>
              <a:defRPr spc="120" sz="2400">
                <a:solidFill>
                  <a:srgbClr val="838787"/>
                </a:solidFill>
              </a:defRPr>
            </a:lvl5pPr>
          </a:lstStyle>
          <a:p>
            <a:pPr/>
            <a:r>
              <a:t>Body Level One</a:t>
            </a:r>
          </a:p>
          <a:p>
            <a:pPr lvl="1"/>
            <a:r>
              <a:t>Body Level Two</a:t>
            </a:r>
          </a:p>
          <a:p>
            <a:pPr lvl="2"/>
            <a:r>
              <a:t>Body Level Three</a:t>
            </a:r>
          </a:p>
          <a:p>
            <a:pPr lvl="3"/>
            <a:r>
              <a:t>Body Level Four</a:t>
            </a:r>
          </a:p>
          <a:p>
            <a:pPr lvl="4"/>
            <a:r>
              <a:t>Body Level Five</a:t>
            </a:r>
          </a:p>
        </p:txBody>
      </p:sp>
      <p:sp>
        <p:nvSpPr>
          <p:cNvPr id="83" name="Title Text"/>
          <p:cNvSpPr txBox="1"/>
          <p:nvPr>
            <p:ph type="title"/>
          </p:nvPr>
        </p:nvSpPr>
        <p:spPr>
          <a:xfrm>
            <a:off x="406400" y="1536700"/>
            <a:ext cx="12192000" cy="723900"/>
          </a:xfrm>
          <a:prstGeom prst="rect">
            <a:avLst/>
          </a:prstGeom>
        </p:spPr>
        <p:txBody>
          <a:bodyPr/>
          <a:lstStyle>
            <a:lvl1pPr>
              <a:spcBef>
                <a:spcPts val="2800"/>
              </a:spcBef>
              <a:defRPr sz="6000"/>
            </a:lvl1pPr>
          </a:lstStyle>
          <a:p>
            <a:pPr/>
            <a:r>
              <a:t>Title Text</a:t>
            </a:r>
          </a:p>
        </p:txBody>
      </p:sp>
      <p:sp>
        <p:nvSpPr>
          <p:cNvPr id="84" name="Body Level One…"/>
          <p:cNvSpPr txBox="1"/>
          <p:nvPr>
            <p:ph type="body" idx="13"/>
          </p:nvPr>
        </p:nvSpPr>
        <p:spPr>
          <a:xfrm>
            <a:off x="406400" y="2743200"/>
            <a:ext cx="121920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p>
        </p:txBody>
      </p:sp>
      <p:sp>
        <p:nvSpPr>
          <p:cNvPr id="85"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92" name="Line"/>
          <p:cNvSpPr/>
          <p:nvPr/>
        </p:nvSpPr>
        <p:spPr>
          <a:xfrm flipV="1">
            <a:off x="406400" y="993160"/>
            <a:ext cx="12192000" cy="264"/>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93" name="Body Level One…"/>
          <p:cNvSpPr txBox="1"/>
          <p:nvPr>
            <p:ph type="body" sz="quarter" idx="1"/>
          </p:nvPr>
        </p:nvSpPr>
        <p:spPr>
          <a:xfrm>
            <a:off x="406400" y="457200"/>
            <a:ext cx="11176000" cy="457200"/>
          </a:xfrm>
          <a:prstGeom prst="rect">
            <a:avLst/>
          </a:prstGeom>
        </p:spPr>
        <p:txBody>
          <a:bodyPr/>
          <a:lstStyle>
            <a:lvl1pPr defTabSz="457200">
              <a:spcBef>
                <a:spcPts val="0"/>
              </a:spcBef>
              <a:defRPr spc="120" sz="2400">
                <a:solidFill>
                  <a:srgbClr val="838787"/>
                </a:solidFill>
              </a:defRPr>
            </a:lvl1pPr>
            <a:lvl2pPr marL="758264" indent="-313764" defTabSz="457200">
              <a:spcBef>
                <a:spcPts val="0"/>
              </a:spcBef>
              <a:buSzPct val="104999"/>
              <a:buChar char="‣"/>
              <a:defRPr spc="120" sz="2400">
                <a:solidFill>
                  <a:srgbClr val="838787"/>
                </a:solidFill>
              </a:defRPr>
            </a:lvl2pPr>
            <a:lvl3pPr marL="1202764" indent="-313764" defTabSz="457200">
              <a:spcBef>
                <a:spcPts val="0"/>
              </a:spcBef>
              <a:buSzPct val="104999"/>
              <a:buChar char="‣"/>
              <a:defRPr spc="120" sz="2400">
                <a:solidFill>
                  <a:srgbClr val="838787"/>
                </a:solidFill>
              </a:defRPr>
            </a:lvl3pPr>
            <a:lvl4pPr marL="1647264" indent="-313764" defTabSz="457200">
              <a:spcBef>
                <a:spcPts val="0"/>
              </a:spcBef>
              <a:buSzPct val="104999"/>
              <a:buChar char="‣"/>
              <a:defRPr spc="120" sz="2400">
                <a:solidFill>
                  <a:srgbClr val="838787"/>
                </a:solidFill>
              </a:defRPr>
            </a:lvl4pPr>
            <a:lvl5pPr marL="2091764" indent="-313764" defTabSz="457200">
              <a:spcBef>
                <a:spcPts val="0"/>
              </a:spcBef>
              <a:buSzPct val="104999"/>
              <a:buChar char="‣"/>
              <a:defRPr spc="120" sz="2400">
                <a:solidFill>
                  <a:srgbClr val="838787"/>
                </a:solidFill>
              </a:defRPr>
            </a:lvl5pPr>
          </a:lstStyle>
          <a:p>
            <a:pPr/>
            <a:r>
              <a:t>Body Level One</a:t>
            </a:r>
          </a:p>
          <a:p>
            <a:pPr lvl="1"/>
            <a:r>
              <a:t>Body Level Two</a:t>
            </a:r>
          </a:p>
          <a:p>
            <a:pPr lvl="2"/>
            <a:r>
              <a:t>Body Level Three</a:t>
            </a:r>
          </a:p>
          <a:p>
            <a:pPr lvl="3"/>
            <a:r>
              <a:t>Body Level Four</a:t>
            </a:r>
          </a:p>
          <a:p>
            <a:pPr lvl="4"/>
            <a:r>
              <a:t>Body Level Five</a:t>
            </a:r>
          </a:p>
        </p:txBody>
      </p:sp>
      <p:sp>
        <p:nvSpPr>
          <p:cNvPr id="94" name="Image"/>
          <p:cNvSpPr/>
          <p:nvPr>
            <p:ph type="pic" sz="half" idx="13"/>
          </p:nvPr>
        </p:nvSpPr>
        <p:spPr>
          <a:xfrm>
            <a:off x="7112000" y="1536700"/>
            <a:ext cx="5486400" cy="7797800"/>
          </a:xfrm>
          <a:prstGeom prst="rect">
            <a:avLst/>
          </a:prstGeom>
        </p:spPr>
        <p:txBody>
          <a:bodyPr lIns="91439" tIns="45719" rIns="91439" bIns="45719" anchor="t">
            <a:noAutofit/>
          </a:bodyPr>
          <a:lstStyle/>
          <a:p>
            <a:pPr/>
          </a:p>
        </p:txBody>
      </p:sp>
      <p:sp>
        <p:nvSpPr>
          <p:cNvPr id="95" name="Title Text"/>
          <p:cNvSpPr txBox="1"/>
          <p:nvPr>
            <p:ph type="title"/>
          </p:nvPr>
        </p:nvSpPr>
        <p:spPr>
          <a:xfrm>
            <a:off x="406400" y="1536700"/>
            <a:ext cx="6299200" cy="723900"/>
          </a:xfrm>
          <a:prstGeom prst="rect">
            <a:avLst/>
          </a:prstGeom>
        </p:spPr>
        <p:txBody>
          <a:bodyPr/>
          <a:lstStyle>
            <a:lvl1pPr>
              <a:spcBef>
                <a:spcPts val="2800"/>
              </a:spcBef>
              <a:defRPr sz="6000"/>
            </a:lvl1pPr>
          </a:lstStyle>
          <a:p>
            <a:pPr/>
            <a:r>
              <a:t>Title Text</a:t>
            </a:r>
          </a:p>
        </p:txBody>
      </p:sp>
      <p:sp>
        <p:nvSpPr>
          <p:cNvPr id="96" name="Body Level One…"/>
          <p:cNvSpPr txBox="1"/>
          <p:nvPr>
            <p:ph type="body" sz="half" idx="14"/>
          </p:nvPr>
        </p:nvSpPr>
        <p:spPr>
          <a:xfrm>
            <a:off x="406400" y="2743200"/>
            <a:ext cx="6299200" cy="6108700"/>
          </a:xfrm>
          <a:prstGeom prst="rect">
            <a:avLst/>
          </a:prstGeom>
        </p:spPr>
        <p:txBody>
          <a:bodyPr anchor="t"/>
          <a:lstStyle/>
          <a:p>
            <a:pPr marL="444500" indent="-444500">
              <a:lnSpc>
                <a:spcPct val="100000"/>
              </a:lnSpc>
              <a:spcBef>
                <a:spcPts val="2800"/>
              </a:spcBef>
              <a:buClr>
                <a:schemeClr val="accent1"/>
              </a:buClr>
              <a:buSzPct val="104999"/>
              <a:buFont typeface="Avenir Next"/>
              <a:buChar char="▸"/>
              <a:defRPr cap="none" sz="2800">
                <a:solidFill>
                  <a:srgbClr val="838787"/>
                </a:solidFill>
                <a:latin typeface="Avenir Next Medium"/>
                <a:ea typeface="Avenir Next Medium"/>
                <a:cs typeface="Avenir Next Medium"/>
                <a:sym typeface="Avenir Next Medium"/>
              </a:defRPr>
            </a:pPr>
          </a:p>
        </p:txBody>
      </p:sp>
      <p:sp>
        <p:nvSpPr>
          <p:cNvPr id="97" name="Slide Number"/>
          <p:cNvSpPr txBox="1"/>
          <p:nvPr>
            <p:ph type="sldNum" sz="quarter" idx="2"/>
          </p:nvPr>
        </p:nvSpPr>
        <p:spPr>
          <a:xfrm>
            <a:off x="12186622" y="431800"/>
            <a:ext cx="406897"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22222"/>
        </a:solidFill>
      </p:bgPr>
    </p:bg>
    <p:spTree>
      <p:nvGrpSpPr>
        <p:cNvPr id="1" name=""/>
        <p:cNvGrpSpPr/>
        <p:nvPr/>
      </p:nvGrpSpPr>
      <p:grpSpPr>
        <a:xfrm>
          <a:off x="0" y="0"/>
          <a:ext cx="0" cy="0"/>
          <a:chOff x="0" y="0"/>
          <a:chExt cx="0" cy="0"/>
        </a:xfrm>
      </p:grpSpPr>
      <p:sp>
        <p:nvSpPr>
          <p:cNvPr id="2" name="Line"/>
          <p:cNvSpPr/>
          <p:nvPr/>
        </p:nvSpPr>
        <p:spPr>
          <a:xfrm flipV="1">
            <a:off x="406400" y="6140894"/>
            <a:ext cx="12192000" cy="264"/>
          </a:xfrm>
          <a:prstGeom prst="line">
            <a:avLst/>
          </a:prstGeom>
          <a:ln w="38100">
            <a:solidFill>
              <a:srgbClr val="A6AAA9"/>
            </a:solidFill>
            <a:miter lim="400000"/>
          </a:ln>
        </p:spPr>
        <p:txBody>
          <a:bodyPr lIns="45718" tIns="45718" rIns="45718" bIns="45718"/>
          <a:lstStyle/>
          <a:p>
            <a:pPr>
              <a:defRPr>
                <a:solidFill>
                  <a:srgbClr val="838787"/>
                </a:solidFill>
              </a:defRPr>
            </a:pPr>
          </a:p>
        </p:txBody>
      </p:sp>
      <p:sp>
        <p:nvSpPr>
          <p:cNvPr id="3" name="Title Text"/>
          <p:cNvSpPr txBox="1"/>
          <p:nvPr>
            <p:ph type="title"/>
          </p:nvPr>
        </p:nvSpPr>
        <p:spPr>
          <a:xfrm>
            <a:off x="406400" y="6426200"/>
            <a:ext cx="12192000" cy="2705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Body Level One…"/>
          <p:cNvSpPr txBox="1"/>
          <p:nvPr>
            <p:ph type="body" idx="1"/>
          </p:nvPr>
        </p:nvSpPr>
        <p:spPr>
          <a:xfrm>
            <a:off x="406400" y="4267200"/>
            <a:ext cx="12192000" cy="180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2194441"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solidFill>
                  <a:srgbClr val="838787"/>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584200" rtl="0" latinLnBrk="0">
        <a:lnSpc>
          <a:spcPct val="80000"/>
        </a:lnSpc>
        <a:spcBef>
          <a:spcPts val="0"/>
        </a:spcBef>
        <a:spcAft>
          <a:spcPts val="0"/>
        </a:spcAft>
        <a:buClrTx/>
        <a:buSzTx/>
        <a:buFontTx/>
        <a:buNone/>
        <a:tabLst/>
        <a:defRPr b="0" baseline="0" cap="all" i="0" spc="0" strike="noStrike" sz="17000" u="none">
          <a:ln>
            <a:noFill/>
          </a:ln>
          <a:solidFill>
            <a:schemeClr val="accent1"/>
          </a:solidFill>
          <a:uFillTx/>
          <a:latin typeface="DIN Condensed"/>
          <a:ea typeface="DIN Condensed"/>
          <a:cs typeface="DIN Condensed"/>
          <a:sym typeface="DIN Condensed"/>
        </a:defRPr>
      </a:lvl1pPr>
      <a:lvl2pPr marL="0" marR="0" indent="0" algn="l" defTabSz="584200" rtl="0" latinLnBrk="0">
        <a:lnSpc>
          <a:spcPct val="80000"/>
        </a:lnSpc>
        <a:spcBef>
          <a:spcPts val="0"/>
        </a:spcBef>
        <a:spcAft>
          <a:spcPts val="0"/>
        </a:spcAft>
        <a:buClrTx/>
        <a:buSzTx/>
        <a:buFontTx/>
        <a:buNone/>
        <a:tabLst/>
        <a:defRPr b="0" baseline="0" cap="all" i="0" spc="0" strike="noStrike" sz="17000" u="none">
          <a:ln>
            <a:noFill/>
          </a:ln>
          <a:solidFill>
            <a:schemeClr val="accent1"/>
          </a:solidFill>
          <a:uFillTx/>
          <a:latin typeface="DIN Condensed"/>
          <a:ea typeface="DIN Condensed"/>
          <a:cs typeface="DIN Condensed"/>
          <a:sym typeface="DIN Condensed"/>
        </a:defRPr>
      </a:lvl2pPr>
      <a:lvl3pPr marL="0" marR="0" indent="0" algn="l" defTabSz="584200" rtl="0" latinLnBrk="0">
        <a:lnSpc>
          <a:spcPct val="80000"/>
        </a:lnSpc>
        <a:spcBef>
          <a:spcPts val="0"/>
        </a:spcBef>
        <a:spcAft>
          <a:spcPts val="0"/>
        </a:spcAft>
        <a:buClrTx/>
        <a:buSzTx/>
        <a:buFontTx/>
        <a:buNone/>
        <a:tabLst/>
        <a:defRPr b="0" baseline="0" cap="all" i="0" spc="0" strike="noStrike" sz="17000" u="none">
          <a:ln>
            <a:noFill/>
          </a:ln>
          <a:solidFill>
            <a:schemeClr val="accent1"/>
          </a:solidFill>
          <a:uFillTx/>
          <a:latin typeface="DIN Condensed"/>
          <a:ea typeface="DIN Condensed"/>
          <a:cs typeface="DIN Condensed"/>
          <a:sym typeface="DIN Condensed"/>
        </a:defRPr>
      </a:lvl3pPr>
      <a:lvl4pPr marL="0" marR="0" indent="0" algn="l" defTabSz="584200" rtl="0" latinLnBrk="0">
        <a:lnSpc>
          <a:spcPct val="80000"/>
        </a:lnSpc>
        <a:spcBef>
          <a:spcPts val="0"/>
        </a:spcBef>
        <a:spcAft>
          <a:spcPts val="0"/>
        </a:spcAft>
        <a:buClrTx/>
        <a:buSzTx/>
        <a:buFontTx/>
        <a:buNone/>
        <a:tabLst/>
        <a:defRPr b="0" baseline="0" cap="all" i="0" spc="0" strike="noStrike" sz="17000" u="none">
          <a:ln>
            <a:noFill/>
          </a:ln>
          <a:solidFill>
            <a:schemeClr val="accent1"/>
          </a:solidFill>
          <a:uFillTx/>
          <a:latin typeface="DIN Condensed"/>
          <a:ea typeface="DIN Condensed"/>
          <a:cs typeface="DIN Condensed"/>
          <a:sym typeface="DIN Condensed"/>
        </a:defRPr>
      </a:lvl4pPr>
      <a:lvl5pPr marL="0" marR="0" indent="0" algn="l" defTabSz="584200" rtl="0" latinLnBrk="0">
        <a:lnSpc>
          <a:spcPct val="80000"/>
        </a:lnSpc>
        <a:spcBef>
          <a:spcPts val="0"/>
        </a:spcBef>
        <a:spcAft>
          <a:spcPts val="0"/>
        </a:spcAft>
        <a:buClrTx/>
        <a:buSzTx/>
        <a:buFontTx/>
        <a:buNone/>
        <a:tabLst/>
        <a:defRPr b="0" baseline="0" cap="all" i="0" spc="0" strike="noStrike" sz="17000" u="none">
          <a:ln>
            <a:noFill/>
          </a:ln>
          <a:solidFill>
            <a:schemeClr val="accent1"/>
          </a:solidFill>
          <a:uFillTx/>
          <a:latin typeface="DIN Condensed"/>
          <a:ea typeface="DIN Condensed"/>
          <a:cs typeface="DIN Condensed"/>
          <a:sym typeface="DIN Condensed"/>
        </a:defRPr>
      </a:lvl5pPr>
      <a:lvl6pPr marL="0" marR="0" indent="0" algn="l" defTabSz="584200" rtl="0" latinLnBrk="0">
        <a:lnSpc>
          <a:spcPct val="80000"/>
        </a:lnSpc>
        <a:spcBef>
          <a:spcPts val="0"/>
        </a:spcBef>
        <a:spcAft>
          <a:spcPts val="0"/>
        </a:spcAft>
        <a:buClrTx/>
        <a:buSzTx/>
        <a:buFontTx/>
        <a:buNone/>
        <a:tabLst/>
        <a:defRPr b="0" baseline="0" cap="all" i="0" spc="0" strike="noStrike" sz="17000" u="none">
          <a:ln>
            <a:noFill/>
          </a:ln>
          <a:solidFill>
            <a:schemeClr val="accent1"/>
          </a:solidFill>
          <a:uFillTx/>
          <a:latin typeface="DIN Condensed"/>
          <a:ea typeface="DIN Condensed"/>
          <a:cs typeface="DIN Condensed"/>
          <a:sym typeface="DIN Condensed"/>
        </a:defRPr>
      </a:lvl6pPr>
      <a:lvl7pPr marL="0" marR="0" indent="0" algn="l" defTabSz="584200" rtl="0" latinLnBrk="0">
        <a:lnSpc>
          <a:spcPct val="80000"/>
        </a:lnSpc>
        <a:spcBef>
          <a:spcPts val="0"/>
        </a:spcBef>
        <a:spcAft>
          <a:spcPts val="0"/>
        </a:spcAft>
        <a:buClrTx/>
        <a:buSzTx/>
        <a:buFontTx/>
        <a:buNone/>
        <a:tabLst/>
        <a:defRPr b="0" baseline="0" cap="all" i="0" spc="0" strike="noStrike" sz="17000" u="none">
          <a:ln>
            <a:noFill/>
          </a:ln>
          <a:solidFill>
            <a:schemeClr val="accent1"/>
          </a:solidFill>
          <a:uFillTx/>
          <a:latin typeface="DIN Condensed"/>
          <a:ea typeface="DIN Condensed"/>
          <a:cs typeface="DIN Condensed"/>
          <a:sym typeface="DIN Condensed"/>
        </a:defRPr>
      </a:lvl7pPr>
      <a:lvl8pPr marL="0" marR="0" indent="0" algn="l" defTabSz="584200" rtl="0" latinLnBrk="0">
        <a:lnSpc>
          <a:spcPct val="80000"/>
        </a:lnSpc>
        <a:spcBef>
          <a:spcPts val="0"/>
        </a:spcBef>
        <a:spcAft>
          <a:spcPts val="0"/>
        </a:spcAft>
        <a:buClrTx/>
        <a:buSzTx/>
        <a:buFontTx/>
        <a:buNone/>
        <a:tabLst/>
        <a:defRPr b="0" baseline="0" cap="all" i="0" spc="0" strike="noStrike" sz="17000" u="none">
          <a:ln>
            <a:noFill/>
          </a:ln>
          <a:solidFill>
            <a:schemeClr val="accent1"/>
          </a:solidFill>
          <a:uFillTx/>
          <a:latin typeface="DIN Condensed"/>
          <a:ea typeface="DIN Condensed"/>
          <a:cs typeface="DIN Condensed"/>
          <a:sym typeface="DIN Condensed"/>
        </a:defRPr>
      </a:lvl8pPr>
      <a:lvl9pPr marL="0" marR="0" indent="0" algn="l" defTabSz="584200" rtl="0" latinLnBrk="0">
        <a:lnSpc>
          <a:spcPct val="80000"/>
        </a:lnSpc>
        <a:spcBef>
          <a:spcPts val="0"/>
        </a:spcBef>
        <a:spcAft>
          <a:spcPts val="0"/>
        </a:spcAft>
        <a:buClrTx/>
        <a:buSzTx/>
        <a:buFontTx/>
        <a:buNone/>
        <a:tabLst/>
        <a:defRPr b="0" baseline="0" cap="all" i="0" spc="0" strike="noStrike" sz="17000" u="none">
          <a:ln>
            <a:noFill/>
          </a:ln>
          <a:solidFill>
            <a:schemeClr val="accent1"/>
          </a:solidFill>
          <a:uFillTx/>
          <a:latin typeface="DIN Condensed"/>
          <a:ea typeface="DIN Condensed"/>
          <a:cs typeface="DIN Condensed"/>
          <a:sym typeface="DIN Condensed"/>
        </a:defRPr>
      </a:lvl9pPr>
    </p:titleStyle>
    <p:bodyStyle>
      <a:lvl1pPr marL="0" marR="0" indent="0" algn="l" defTabSz="584200" rtl="0" latinLnBrk="0">
        <a:lnSpc>
          <a:spcPct val="80000"/>
        </a:lnSpc>
        <a:spcBef>
          <a:spcPts val="2300"/>
        </a:spcBef>
        <a:spcAft>
          <a:spcPts val="0"/>
        </a:spcAft>
        <a:buClrTx/>
        <a:buSzTx/>
        <a:buFontTx/>
        <a:buNone/>
        <a:tabLst/>
        <a:defRPr b="0" baseline="0" cap="all" i="0" spc="0" strike="noStrike" sz="5400" u="none">
          <a:ln>
            <a:noFill/>
          </a:ln>
          <a:solidFill>
            <a:srgbClr val="A6AAA9"/>
          </a:solidFill>
          <a:uFillTx/>
          <a:latin typeface="DIN Alternate"/>
          <a:ea typeface="DIN Alternate"/>
          <a:cs typeface="DIN Alternate"/>
          <a:sym typeface="DIN Alternate"/>
        </a:defRPr>
      </a:lvl1pPr>
      <a:lvl2pPr marL="0" marR="0" indent="0" algn="l" defTabSz="584200" rtl="0" latinLnBrk="0">
        <a:lnSpc>
          <a:spcPct val="80000"/>
        </a:lnSpc>
        <a:spcBef>
          <a:spcPts val="2300"/>
        </a:spcBef>
        <a:spcAft>
          <a:spcPts val="0"/>
        </a:spcAft>
        <a:buClrTx/>
        <a:buSzTx/>
        <a:buFontTx/>
        <a:buNone/>
        <a:tabLst/>
        <a:defRPr b="0" baseline="0" cap="all" i="0" spc="0" strike="noStrike" sz="5400" u="none">
          <a:ln>
            <a:noFill/>
          </a:ln>
          <a:solidFill>
            <a:srgbClr val="A6AAA9"/>
          </a:solidFill>
          <a:uFillTx/>
          <a:latin typeface="DIN Alternate"/>
          <a:ea typeface="DIN Alternate"/>
          <a:cs typeface="DIN Alternate"/>
          <a:sym typeface="DIN Alternate"/>
        </a:defRPr>
      </a:lvl2pPr>
      <a:lvl3pPr marL="0" marR="0" indent="0" algn="l" defTabSz="584200" rtl="0" latinLnBrk="0">
        <a:lnSpc>
          <a:spcPct val="80000"/>
        </a:lnSpc>
        <a:spcBef>
          <a:spcPts val="2300"/>
        </a:spcBef>
        <a:spcAft>
          <a:spcPts val="0"/>
        </a:spcAft>
        <a:buClrTx/>
        <a:buSzTx/>
        <a:buFontTx/>
        <a:buNone/>
        <a:tabLst/>
        <a:defRPr b="0" baseline="0" cap="all" i="0" spc="0" strike="noStrike" sz="5400" u="none">
          <a:ln>
            <a:noFill/>
          </a:ln>
          <a:solidFill>
            <a:srgbClr val="A6AAA9"/>
          </a:solidFill>
          <a:uFillTx/>
          <a:latin typeface="DIN Alternate"/>
          <a:ea typeface="DIN Alternate"/>
          <a:cs typeface="DIN Alternate"/>
          <a:sym typeface="DIN Alternate"/>
        </a:defRPr>
      </a:lvl3pPr>
      <a:lvl4pPr marL="0" marR="0" indent="0" algn="l" defTabSz="584200" rtl="0" latinLnBrk="0">
        <a:lnSpc>
          <a:spcPct val="80000"/>
        </a:lnSpc>
        <a:spcBef>
          <a:spcPts val="2300"/>
        </a:spcBef>
        <a:spcAft>
          <a:spcPts val="0"/>
        </a:spcAft>
        <a:buClrTx/>
        <a:buSzTx/>
        <a:buFontTx/>
        <a:buNone/>
        <a:tabLst/>
        <a:defRPr b="0" baseline="0" cap="all" i="0" spc="0" strike="noStrike" sz="5400" u="none">
          <a:ln>
            <a:noFill/>
          </a:ln>
          <a:solidFill>
            <a:srgbClr val="A6AAA9"/>
          </a:solidFill>
          <a:uFillTx/>
          <a:latin typeface="DIN Alternate"/>
          <a:ea typeface="DIN Alternate"/>
          <a:cs typeface="DIN Alternate"/>
          <a:sym typeface="DIN Alternate"/>
        </a:defRPr>
      </a:lvl4pPr>
      <a:lvl5pPr marL="0" marR="0" indent="0" algn="l" defTabSz="584200" rtl="0" latinLnBrk="0">
        <a:lnSpc>
          <a:spcPct val="80000"/>
        </a:lnSpc>
        <a:spcBef>
          <a:spcPts val="2300"/>
        </a:spcBef>
        <a:spcAft>
          <a:spcPts val="0"/>
        </a:spcAft>
        <a:buClrTx/>
        <a:buSzTx/>
        <a:buFontTx/>
        <a:buNone/>
        <a:tabLst/>
        <a:defRPr b="0" baseline="0" cap="all" i="0" spc="0" strike="noStrike" sz="5400" u="none">
          <a:ln>
            <a:noFill/>
          </a:ln>
          <a:solidFill>
            <a:srgbClr val="A6AAA9"/>
          </a:solidFill>
          <a:uFillTx/>
          <a:latin typeface="DIN Alternate"/>
          <a:ea typeface="DIN Alternate"/>
          <a:cs typeface="DIN Alternate"/>
          <a:sym typeface="DIN Alternate"/>
        </a:defRPr>
      </a:lvl5pPr>
      <a:lvl6pPr marL="2928470" marR="0" indent="-705970" algn="l" defTabSz="584200" rtl="0" latinLnBrk="0">
        <a:lnSpc>
          <a:spcPct val="80000"/>
        </a:lnSpc>
        <a:spcBef>
          <a:spcPts val="2300"/>
        </a:spcBef>
        <a:spcAft>
          <a:spcPts val="0"/>
        </a:spcAft>
        <a:buClrTx/>
        <a:buSzPct val="104999"/>
        <a:buFontTx/>
        <a:buChar char="‣"/>
        <a:tabLst/>
        <a:defRPr b="0" baseline="0" cap="all" i="0" spc="0" strike="noStrike" sz="5400" u="none">
          <a:ln>
            <a:noFill/>
          </a:ln>
          <a:solidFill>
            <a:srgbClr val="A6AAA9"/>
          </a:solidFill>
          <a:uFillTx/>
          <a:latin typeface="DIN Alternate"/>
          <a:ea typeface="DIN Alternate"/>
          <a:cs typeface="DIN Alternate"/>
          <a:sym typeface="DIN Alternate"/>
        </a:defRPr>
      </a:lvl6pPr>
      <a:lvl7pPr marL="3372970" marR="0" indent="-705970" algn="l" defTabSz="584200" rtl="0" latinLnBrk="0">
        <a:lnSpc>
          <a:spcPct val="80000"/>
        </a:lnSpc>
        <a:spcBef>
          <a:spcPts val="2300"/>
        </a:spcBef>
        <a:spcAft>
          <a:spcPts val="0"/>
        </a:spcAft>
        <a:buClrTx/>
        <a:buSzPct val="104999"/>
        <a:buFontTx/>
        <a:buChar char="‣"/>
        <a:tabLst/>
        <a:defRPr b="0" baseline="0" cap="all" i="0" spc="0" strike="noStrike" sz="5400" u="none">
          <a:ln>
            <a:noFill/>
          </a:ln>
          <a:solidFill>
            <a:srgbClr val="A6AAA9"/>
          </a:solidFill>
          <a:uFillTx/>
          <a:latin typeface="DIN Alternate"/>
          <a:ea typeface="DIN Alternate"/>
          <a:cs typeface="DIN Alternate"/>
          <a:sym typeface="DIN Alternate"/>
        </a:defRPr>
      </a:lvl7pPr>
      <a:lvl8pPr marL="3817470" marR="0" indent="-705970" algn="l" defTabSz="584200" rtl="0" latinLnBrk="0">
        <a:lnSpc>
          <a:spcPct val="80000"/>
        </a:lnSpc>
        <a:spcBef>
          <a:spcPts val="2300"/>
        </a:spcBef>
        <a:spcAft>
          <a:spcPts val="0"/>
        </a:spcAft>
        <a:buClrTx/>
        <a:buSzPct val="104999"/>
        <a:buFontTx/>
        <a:buChar char="‣"/>
        <a:tabLst/>
        <a:defRPr b="0" baseline="0" cap="all" i="0" spc="0" strike="noStrike" sz="5400" u="none">
          <a:ln>
            <a:noFill/>
          </a:ln>
          <a:solidFill>
            <a:srgbClr val="A6AAA9"/>
          </a:solidFill>
          <a:uFillTx/>
          <a:latin typeface="DIN Alternate"/>
          <a:ea typeface="DIN Alternate"/>
          <a:cs typeface="DIN Alternate"/>
          <a:sym typeface="DIN Alternate"/>
        </a:defRPr>
      </a:lvl8pPr>
      <a:lvl9pPr marL="4261970" marR="0" indent="-705970" algn="l" defTabSz="584200" rtl="0" latinLnBrk="0">
        <a:lnSpc>
          <a:spcPct val="80000"/>
        </a:lnSpc>
        <a:spcBef>
          <a:spcPts val="2300"/>
        </a:spcBef>
        <a:spcAft>
          <a:spcPts val="0"/>
        </a:spcAft>
        <a:buClrTx/>
        <a:buSzPct val="104999"/>
        <a:buFontTx/>
        <a:buChar char="‣"/>
        <a:tabLst/>
        <a:defRPr b="0" baseline="0" cap="all" i="0" spc="0" strike="noStrike" sz="5400" u="none">
          <a:ln>
            <a:noFill/>
          </a:ln>
          <a:solidFill>
            <a:srgbClr val="A6AAA9"/>
          </a:solidFill>
          <a:uFillTx/>
          <a:latin typeface="DIN Alternate"/>
          <a:ea typeface="DIN Alternate"/>
          <a:cs typeface="DIN Alternate"/>
          <a:sym typeface="DIN Alternate"/>
        </a:defRPr>
      </a:lvl9pPr>
    </p:bodyStyle>
    <p:otherStyle>
      <a:lvl1pPr marL="0" marR="0" indent="0" algn="r" defTabSz="584200" rtl="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0" algn="r" defTabSz="584200" rtl="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0" algn="r" defTabSz="584200" rtl="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0" algn="r" defTabSz="584200" rtl="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0" algn="r" defTabSz="584200" rtl="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0" algn="r" defTabSz="584200" rtl="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0" algn="r" defTabSz="584200" rtl="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0" algn="r" defTabSz="584200" rtl="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0" algn="r" defTabSz="584200" rtl="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jpeg"/><Relationship Id="rId3" Type="http://schemas.openxmlformats.org/officeDocument/2006/relationships/image" Target="../media/image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A capa, a túnica e a segunda milha            mat.5:38-41"/>
          <p:cNvSpPr txBox="1"/>
          <p:nvPr>
            <p:ph type="title"/>
          </p:nvPr>
        </p:nvSpPr>
        <p:spPr>
          <a:prstGeom prst="rect">
            <a:avLst/>
          </a:prstGeom>
        </p:spPr>
        <p:txBody>
          <a:bodyPr/>
          <a:lstStyle/>
          <a:p>
            <a:pPr defTabSz="502412">
              <a:defRPr sz="6700"/>
            </a:pPr>
            <a:r>
              <a:t>O dar e o emprestar            </a:t>
            </a:r>
          </a:p>
          <a:p>
            <a:pPr defTabSz="502412">
              <a:defRPr sz="6700"/>
            </a:pPr>
            <a:r>
              <a:t>mat.5:42</a:t>
            </a:r>
          </a:p>
        </p:txBody>
      </p:sp>
      <p:sp>
        <p:nvSpPr>
          <p:cNvPr id="180" name="O sermão do monte"/>
          <p:cNvSpPr txBox="1"/>
          <p:nvPr>
            <p:ph type="body" sz="quarter" idx="1"/>
          </p:nvPr>
        </p:nvSpPr>
        <p:spPr>
          <a:prstGeom prst="rect">
            <a:avLst/>
          </a:prstGeom>
        </p:spPr>
        <p:txBody>
          <a:bodyPr/>
          <a:lstStyle/>
          <a:p>
            <a:pPr/>
            <a:r>
              <a:t>O sermão do monte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Um Perigo a Evitar"/>
          <p:cNvSpPr txBox="1"/>
          <p:nvPr>
            <p:ph type="body" sz="quarter" idx="1"/>
          </p:nvPr>
        </p:nvSpPr>
        <p:spPr>
          <a:prstGeom prst="rect">
            <a:avLst/>
          </a:prstGeom>
        </p:spPr>
        <p:txBody>
          <a:bodyPr/>
          <a:lstStyle>
            <a:lvl1pPr>
              <a:defRPr spc="100"/>
            </a:lvl1pPr>
          </a:lstStyle>
          <a:p>
            <a:pPr/>
            <a:r>
              <a:t>Um Perigo a Evitar</a:t>
            </a:r>
          </a:p>
        </p:txBody>
      </p:sp>
      <p:sp>
        <p:nvSpPr>
          <p:cNvPr id="213" name="Fazer a coisa certa com o motivo errado"/>
          <p:cNvSpPr txBox="1"/>
          <p:nvPr>
            <p:ph type="title"/>
          </p:nvPr>
        </p:nvSpPr>
        <p:spPr>
          <a:prstGeom prst="rect">
            <a:avLst/>
          </a:prstGeom>
        </p:spPr>
        <p:txBody>
          <a:bodyPr/>
          <a:lstStyle>
            <a:lvl1pPr defTabSz="467359">
              <a:spcBef>
                <a:spcPts val="2200"/>
              </a:spcBef>
              <a:defRPr sz="4800"/>
            </a:lvl1pPr>
          </a:lstStyle>
          <a:p>
            <a:pPr/>
            <a:r>
              <a:t>Fazer a coisa certa com o motivo errado</a:t>
            </a:r>
          </a:p>
        </p:txBody>
      </p:sp>
      <p:sp>
        <p:nvSpPr>
          <p:cNvPr id="214" name="E ainda que distribuísse toda a minha fortuna para sustento dos pobres, e ainda que entregasse o meu corpo para ser queimado, e não tivesse amor, nada disso me aproveitaria.  I Cor. 13:3"/>
          <p:cNvSpPr txBox="1"/>
          <p:nvPr/>
        </p:nvSpPr>
        <p:spPr>
          <a:xfrm>
            <a:off x="566819" y="3983571"/>
            <a:ext cx="11871161" cy="36406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0"/>
              </a:spcBef>
              <a:defRPr b="1" sz="4600">
                <a:solidFill>
                  <a:srgbClr val="FFFFFF"/>
                </a:solidFill>
                <a:latin typeface="+mj-lt"/>
                <a:ea typeface="+mj-ea"/>
                <a:cs typeface="+mj-cs"/>
                <a:sym typeface="Helvetica Neue"/>
              </a:defRPr>
            </a:pPr>
            <a:r>
              <a:t>E ainda que distribuísse toda a minha fortuna para sustento </a:t>
            </a:r>
            <a:r>
              <a:rPr i="1"/>
              <a:t>dos pobres,</a:t>
            </a:r>
            <a:r>
              <a:t> e ainda que entregasse o meu corpo para ser queimado, e não tivesse amor, nada disso me aproveitaria.  I Cor. 13:3</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07012012__his_hand.jpg" descr="07012012__his_hand.jpg"/>
          <p:cNvPicPr>
            <a:picLocks noChangeAspect="1"/>
          </p:cNvPicPr>
          <p:nvPr/>
        </p:nvPicPr>
        <p:blipFill>
          <a:blip r:embed="rId2">
            <a:extLst/>
          </a:blip>
          <a:stretch>
            <a:fillRect/>
          </a:stretch>
        </p:blipFill>
        <p:spPr>
          <a:xfrm>
            <a:off x="-1529334" y="-66492"/>
            <a:ext cx="16800316" cy="11993196"/>
          </a:xfrm>
          <a:prstGeom prst="rect">
            <a:avLst/>
          </a:prstGeom>
          <a:ln w="12700">
            <a:miter lim="400000"/>
          </a:ln>
        </p:spPr>
      </p:pic>
      <p:sp>
        <p:nvSpPr>
          <p:cNvPr id="217" name="Sensíveis às necessidades do nosso próximo."/>
          <p:cNvSpPr txBox="1"/>
          <p:nvPr/>
        </p:nvSpPr>
        <p:spPr>
          <a:xfrm>
            <a:off x="487184" y="3530598"/>
            <a:ext cx="13199080"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400">
                <a:solidFill>
                  <a:srgbClr val="FFFFFF"/>
                </a:solidFill>
                <a:latin typeface="Avenir Next"/>
                <a:ea typeface="Avenir Next"/>
                <a:cs typeface="Avenir Next"/>
                <a:sym typeface="Avenir Next"/>
              </a:defRPr>
            </a:lvl1pPr>
          </a:lstStyle>
          <a:p>
            <a:pPr/>
            <a:r>
              <a:t>Sensíveis às necessidades do nosso próximo.</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Breve panorama bíblico sobre a pobreza"/>
          <p:cNvSpPr txBox="1"/>
          <p:nvPr>
            <p:ph type="title"/>
          </p:nvPr>
        </p:nvSpPr>
        <p:spPr>
          <a:xfrm>
            <a:off x="406400" y="4749800"/>
            <a:ext cx="12192000" cy="4521200"/>
          </a:xfrm>
          <a:prstGeom prst="rect">
            <a:avLst/>
          </a:prstGeom>
        </p:spPr>
        <p:txBody>
          <a:bodyPr/>
          <a:lstStyle>
            <a:lvl1pPr defTabSz="397256">
              <a:defRPr sz="11500"/>
            </a:lvl1pPr>
          </a:lstStyle>
          <a:p>
            <a:pPr/>
            <a:r>
              <a:t>Breve panorama bíblico sobre a pobreza</a:t>
            </a:r>
          </a:p>
        </p:txBody>
      </p:sp>
      <p:pic>
        <p:nvPicPr>
          <p:cNvPr id="220" name="Helping-the-Poor-Website.jpg" descr="Helping-the-Poor-Website.jpg"/>
          <p:cNvPicPr>
            <a:picLocks noChangeAspect="1"/>
          </p:cNvPicPr>
          <p:nvPr/>
        </p:nvPicPr>
        <p:blipFill>
          <a:blip r:embed="rId2">
            <a:extLst/>
          </a:blip>
          <a:stretch>
            <a:fillRect/>
          </a:stretch>
        </p:blipFill>
        <p:spPr>
          <a:xfrm>
            <a:off x="-964473" y="10446"/>
            <a:ext cx="14933746" cy="9753602"/>
          </a:xfrm>
          <a:prstGeom prst="rect">
            <a:avLst/>
          </a:prstGeom>
          <a:ln w="12700">
            <a:miter lim="400000"/>
          </a:ln>
        </p:spPr>
      </p:pic>
      <p:sp>
        <p:nvSpPr>
          <p:cNvPr id="221" name="Breve panorama bíblico sobre a pobreza"/>
          <p:cNvSpPr txBox="1"/>
          <p:nvPr/>
        </p:nvSpPr>
        <p:spPr>
          <a:xfrm>
            <a:off x="1781737" y="2867692"/>
            <a:ext cx="9441326" cy="40391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80000"/>
              </a:lnSpc>
              <a:spcBef>
                <a:spcPts val="0"/>
              </a:spcBef>
              <a:defRPr cap="all" sz="10300">
                <a:solidFill>
                  <a:srgbClr val="FFFFFF"/>
                </a:solidFill>
              </a:defRPr>
            </a:lvl1pPr>
          </a:lstStyle>
          <a:p>
            <a:pPr/>
            <a:r>
              <a:t>Breve panorama bíblico sobre a pobreza</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Deus não é o autor da pobreza"/>
          <p:cNvSpPr txBox="1"/>
          <p:nvPr>
            <p:ph type="ctrTitle"/>
          </p:nvPr>
        </p:nvSpPr>
        <p:spPr>
          <a:prstGeom prst="rect">
            <a:avLst/>
          </a:prstGeom>
        </p:spPr>
        <p:txBody>
          <a:bodyPr/>
          <a:lstStyle>
            <a:lvl1pPr>
              <a:defRPr sz="9100"/>
            </a:lvl1pPr>
          </a:lstStyle>
          <a:p>
            <a:pPr/>
            <a:r>
              <a:t>Deus não é o autor da pobreza</a:t>
            </a:r>
          </a:p>
        </p:txBody>
      </p:sp>
      <p:pic>
        <p:nvPicPr>
          <p:cNvPr id="224" name="Helping-the-Poor-Website.jpg" descr="Helping-the-Poor-Website.jpg"/>
          <p:cNvPicPr>
            <a:picLocks noChangeAspect="1"/>
          </p:cNvPicPr>
          <p:nvPr/>
        </p:nvPicPr>
        <p:blipFill>
          <a:blip r:embed="rId2">
            <a:extLst/>
          </a:blip>
          <a:stretch>
            <a:fillRect/>
          </a:stretch>
        </p:blipFill>
        <p:spPr>
          <a:xfrm>
            <a:off x="3653832" y="1210199"/>
            <a:ext cx="5697136" cy="372094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amazing-view-of-planet-earth-from-space-ultra-high-definition-4k-3840x2160-seamless-looped-realistic-3d-animation_s02ulutyx_thumbnail-full01.png" descr="amazing-view-of-planet-earth-from-space-ultra-high-definition-4k-3840x2160-seamless-looped-realistic-3d-animation_s02ulutyx_thumbnail-full01.png"/>
          <p:cNvPicPr>
            <a:picLocks noChangeAspect="1"/>
          </p:cNvPicPr>
          <p:nvPr>
            <p:ph type="pic" idx="13"/>
          </p:nvPr>
        </p:nvPicPr>
        <p:blipFill>
          <a:blip r:embed="rId2">
            <a:extLst/>
          </a:blip>
          <a:srcRect l="12500" t="0" r="12500" b="0"/>
          <a:stretch>
            <a:fillRect/>
          </a:stretch>
        </p:blipFill>
        <p:spPr>
          <a:xfrm>
            <a:off x="-1" y="0"/>
            <a:ext cx="13004801" cy="9753600"/>
          </a:xfrm>
          <a:prstGeom prst="rect">
            <a:avLst/>
          </a:prstGeom>
        </p:spPr>
      </p:pic>
      <p:sp>
        <p:nvSpPr>
          <p:cNvPr id="227" name="Line"/>
          <p:cNvSpPr txBox="1"/>
          <p:nvPr>
            <p:ph type="body" sz="quarter" idx="1"/>
          </p:nvPr>
        </p:nvSpPr>
        <p:spPr>
          <a:xfrm rot="10800000">
            <a:off x="406400" y="6140894"/>
            <a:ext cx="12192000" cy="264"/>
          </a:xfrm>
          <a:prstGeom prst="rect">
            <a:avLst/>
          </a:prstGeom>
        </p:spPr>
        <p:txBody>
          <a:bodyPr/>
          <a:lstStyle/>
          <a:p>
            <a:pPr marL="0" indent="0" defTabSz="182880">
              <a:spcBef>
                <a:spcPts val="0"/>
              </a:spcBef>
              <a:buSzTx/>
              <a:buNone/>
              <a:defRPr sz="480">
                <a:solidFill>
                  <a:srgbClr val="000000"/>
                </a:solidFill>
                <a:latin typeface="+mn-lt"/>
                <a:ea typeface="+mn-ea"/>
                <a:cs typeface="+mn-cs"/>
                <a:sym typeface="Helvetica"/>
              </a:defRPr>
            </a:pPr>
          </a:p>
        </p:txBody>
      </p:sp>
      <p:sp>
        <p:nvSpPr>
          <p:cNvPr id="228" name="Ambiente para o desenvolvimento"/>
          <p:cNvSpPr txBox="1"/>
          <p:nvPr>
            <p:ph type="title"/>
          </p:nvPr>
        </p:nvSpPr>
        <p:spPr>
          <a:prstGeom prst="rect">
            <a:avLst/>
          </a:prstGeom>
        </p:spPr>
        <p:txBody>
          <a:bodyPr/>
          <a:lstStyle>
            <a:lvl1pPr defTabSz="350520">
              <a:defRPr sz="10200"/>
            </a:lvl1pPr>
          </a:lstStyle>
          <a:p>
            <a:pPr/>
            <a:r>
              <a:t>Ambiente para o desenvolvimento</a:t>
            </a:r>
          </a:p>
        </p:txBody>
      </p:sp>
      <p:sp>
        <p:nvSpPr>
          <p:cNvPr id="229" name="A criação"/>
          <p:cNvSpPr txBox="1"/>
          <p:nvPr>
            <p:ph type="body" idx="14"/>
          </p:nvPr>
        </p:nvSpPr>
        <p:spPr>
          <a:prstGeom prst="rect">
            <a:avLst/>
          </a:prstGeom>
          <a:extLst>
            <a:ext uri="{C572A759-6A51-4108-AA02-DFA0A04FC94B}">
              <ma14:wrappingTextBoxFlag xmlns:ma14="http://schemas.microsoft.com/office/mac/drawingml/2011/main" val="1"/>
            </a:ext>
          </a:extLst>
        </p:spPr>
        <p:txBody>
          <a:bodyPr/>
          <a:lstStyle/>
          <a:p>
            <a:pPr/>
            <a:r>
              <a:t>A criação</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A Criação"/>
          <p:cNvSpPr txBox="1"/>
          <p:nvPr>
            <p:ph type="body" sz="quarter" idx="1"/>
          </p:nvPr>
        </p:nvSpPr>
        <p:spPr>
          <a:prstGeom prst="rect">
            <a:avLst/>
          </a:prstGeom>
        </p:spPr>
        <p:txBody>
          <a:bodyPr/>
          <a:lstStyle>
            <a:lvl1pPr>
              <a:defRPr spc="100"/>
            </a:lvl1pPr>
          </a:lstStyle>
          <a:p>
            <a:pPr/>
            <a:r>
              <a:t>A Criação</a:t>
            </a:r>
          </a:p>
        </p:txBody>
      </p:sp>
      <p:sp>
        <p:nvSpPr>
          <p:cNvPr id="232" name="Ambiente de desenvolvimento"/>
          <p:cNvSpPr txBox="1"/>
          <p:nvPr>
            <p:ph type="title"/>
          </p:nvPr>
        </p:nvSpPr>
        <p:spPr>
          <a:prstGeom prst="rect">
            <a:avLst/>
          </a:prstGeom>
        </p:spPr>
        <p:txBody>
          <a:bodyPr/>
          <a:lstStyle>
            <a:lvl1pPr defTabSz="467359">
              <a:spcBef>
                <a:spcPts val="2200"/>
              </a:spcBef>
              <a:defRPr sz="4800"/>
            </a:lvl1pPr>
          </a:lstStyle>
          <a:p>
            <a:pPr/>
            <a:r>
              <a:t>Ambiente de desenvolvimento</a:t>
            </a:r>
          </a:p>
        </p:txBody>
      </p:sp>
      <p:sp>
        <p:nvSpPr>
          <p:cNvPr id="233" name="Provisão- Todos os elementos naturais ao seu dispor."/>
          <p:cNvSpPr txBox="1"/>
          <p:nvPr>
            <p:ph type="body" idx="13"/>
          </p:nvPr>
        </p:nvSpPr>
        <p:spPr>
          <a:xfrm>
            <a:off x="406400" y="2413000"/>
            <a:ext cx="12192000" cy="6108700"/>
          </a:xfrm>
          <a:prstGeom prst="rect">
            <a:avLst/>
          </a:prstGeom>
          <a:extLst>
            <a:ext uri="{C572A759-6A51-4108-AA02-DFA0A04FC94B}">
              <ma14:wrappingTextBoxFlag xmlns:ma14="http://schemas.microsoft.com/office/mac/drawingml/2011/main" val="1"/>
            </a:ext>
          </a:extLst>
        </p:spPr>
        <p:txBody>
          <a:bodyPr/>
          <a:lstStyle>
            <a:lvl1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lvl1pPr>
          </a:lstStyle>
          <a:p>
            <a:pPr/>
            <a:r>
              <a:t>Provisão- Todos os elementos naturais ao seu dispor.</a:t>
            </a:r>
          </a:p>
        </p:txBody>
      </p:sp>
      <p:pic>
        <p:nvPicPr>
          <p:cNvPr id="234" name="amazing-view-of-planet-earth-from-space-ultra-high-definition-4k-3840x2160-seamless-looped-realistic-3d-animation_s02ulutyx_thumbnail-full01.png" descr="amazing-view-of-planet-earth-from-space-ultra-high-definition-4k-3840x2160-seamless-looped-realistic-3d-animation_s02ulutyx_thumbnail-full01.png"/>
          <p:cNvPicPr>
            <a:picLocks noChangeAspect="1"/>
          </p:cNvPicPr>
          <p:nvPr/>
        </p:nvPicPr>
        <p:blipFill>
          <a:blip r:embed="rId2">
            <a:extLst/>
          </a:blip>
          <a:stretch>
            <a:fillRect/>
          </a:stretch>
        </p:blipFill>
        <p:spPr>
          <a:xfrm>
            <a:off x="0" y="5953173"/>
            <a:ext cx="13004800" cy="731520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A Criação"/>
          <p:cNvSpPr txBox="1"/>
          <p:nvPr>
            <p:ph type="body" sz="quarter" idx="1"/>
          </p:nvPr>
        </p:nvSpPr>
        <p:spPr>
          <a:prstGeom prst="rect">
            <a:avLst/>
          </a:prstGeom>
        </p:spPr>
        <p:txBody>
          <a:bodyPr/>
          <a:lstStyle>
            <a:lvl1pPr>
              <a:defRPr spc="100"/>
            </a:lvl1pPr>
          </a:lstStyle>
          <a:p>
            <a:pPr/>
            <a:r>
              <a:t>A Criação</a:t>
            </a:r>
          </a:p>
        </p:txBody>
      </p:sp>
      <p:sp>
        <p:nvSpPr>
          <p:cNvPr id="237" name="Ambiente de desenvolvimento"/>
          <p:cNvSpPr txBox="1"/>
          <p:nvPr>
            <p:ph type="title"/>
          </p:nvPr>
        </p:nvSpPr>
        <p:spPr>
          <a:prstGeom prst="rect">
            <a:avLst/>
          </a:prstGeom>
        </p:spPr>
        <p:txBody>
          <a:bodyPr/>
          <a:lstStyle>
            <a:lvl1pPr defTabSz="467359">
              <a:spcBef>
                <a:spcPts val="2200"/>
              </a:spcBef>
              <a:defRPr sz="4800"/>
            </a:lvl1pPr>
          </a:lstStyle>
          <a:p>
            <a:pPr/>
            <a:r>
              <a:t>Ambiente de desenvolvimento</a:t>
            </a:r>
          </a:p>
        </p:txBody>
      </p:sp>
      <p:sp>
        <p:nvSpPr>
          <p:cNvPr id="238" name="Provisão- Todos os elementos naturais ao seu dispor.…"/>
          <p:cNvSpPr txBox="1"/>
          <p:nvPr>
            <p:ph type="body" idx="13"/>
          </p:nvPr>
        </p:nvSpPr>
        <p:spPr>
          <a:xfrm>
            <a:off x="406400" y="2413000"/>
            <a:ext cx="12192000" cy="6108700"/>
          </a:xfrm>
          <a:prstGeom prst="rect">
            <a:avLst/>
          </a:prstGeom>
          <a:extLst>
            <a:ext uri="{C572A759-6A51-4108-AA02-DFA0A04FC94B}">
              <ma14:wrappingTextBoxFlag xmlns:ma14="http://schemas.microsoft.com/office/mac/drawingml/2011/main" val="1"/>
            </a:ext>
          </a:extLst>
        </p:spPr>
        <p:txBody>
          <a:bodyPr/>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Provisão- Todos os elementos naturais ao seu dispor.</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Vocação- Cuidar e dominar sobre toda a criação.</a:t>
            </a:r>
          </a:p>
        </p:txBody>
      </p:sp>
      <p:pic>
        <p:nvPicPr>
          <p:cNvPr id="239" name="amazing-view-of-planet-earth-from-space-ultra-high-definition-4k-3840x2160-seamless-looped-realistic-3d-animation_s02ulutyx_thumbnail-full01.png" descr="amazing-view-of-planet-earth-from-space-ultra-high-definition-4k-3840x2160-seamless-looped-realistic-3d-animation_s02ulutyx_thumbnail-full01.png"/>
          <p:cNvPicPr>
            <a:picLocks noChangeAspect="1"/>
          </p:cNvPicPr>
          <p:nvPr/>
        </p:nvPicPr>
        <p:blipFill>
          <a:blip r:embed="rId2">
            <a:extLst/>
          </a:blip>
          <a:stretch>
            <a:fillRect/>
          </a:stretch>
        </p:blipFill>
        <p:spPr>
          <a:xfrm>
            <a:off x="0" y="5953173"/>
            <a:ext cx="13004800" cy="7315202"/>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A Criação"/>
          <p:cNvSpPr txBox="1"/>
          <p:nvPr>
            <p:ph type="body" sz="quarter" idx="1"/>
          </p:nvPr>
        </p:nvSpPr>
        <p:spPr>
          <a:prstGeom prst="rect">
            <a:avLst/>
          </a:prstGeom>
        </p:spPr>
        <p:txBody>
          <a:bodyPr/>
          <a:lstStyle>
            <a:lvl1pPr>
              <a:defRPr spc="100"/>
            </a:lvl1pPr>
          </a:lstStyle>
          <a:p>
            <a:pPr/>
            <a:r>
              <a:t>A Criação</a:t>
            </a:r>
          </a:p>
        </p:txBody>
      </p:sp>
      <p:sp>
        <p:nvSpPr>
          <p:cNvPr id="242" name="Ambiente de desenvolvimento"/>
          <p:cNvSpPr txBox="1"/>
          <p:nvPr>
            <p:ph type="title"/>
          </p:nvPr>
        </p:nvSpPr>
        <p:spPr>
          <a:prstGeom prst="rect">
            <a:avLst/>
          </a:prstGeom>
        </p:spPr>
        <p:txBody>
          <a:bodyPr/>
          <a:lstStyle>
            <a:lvl1pPr defTabSz="467359">
              <a:spcBef>
                <a:spcPts val="2200"/>
              </a:spcBef>
              <a:defRPr sz="4800"/>
            </a:lvl1pPr>
          </a:lstStyle>
          <a:p>
            <a:pPr/>
            <a:r>
              <a:t>Ambiente de desenvolvimento</a:t>
            </a:r>
          </a:p>
        </p:txBody>
      </p:sp>
      <p:sp>
        <p:nvSpPr>
          <p:cNvPr id="243" name="Provisão- Todos os elementos naturais ao seu dispor.…"/>
          <p:cNvSpPr txBox="1"/>
          <p:nvPr>
            <p:ph type="body" idx="13"/>
          </p:nvPr>
        </p:nvSpPr>
        <p:spPr>
          <a:xfrm>
            <a:off x="406400" y="2413000"/>
            <a:ext cx="12192000" cy="6108700"/>
          </a:xfrm>
          <a:prstGeom prst="rect">
            <a:avLst/>
          </a:prstGeom>
          <a:extLst>
            <a:ext uri="{C572A759-6A51-4108-AA02-DFA0A04FC94B}">
              <ma14:wrappingTextBoxFlag xmlns:ma14="http://schemas.microsoft.com/office/mac/drawingml/2011/main" val="1"/>
            </a:ext>
          </a:extLst>
        </p:spPr>
        <p:txBody>
          <a:bodyPr/>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Provisão- Todos os elementos naturais ao seu dispor.</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Vocação- Cuidar e dominar sobre toda a criação.</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Informação- Acesso a todo Conhecimento, exceto a prerrogativa de estabelecer o que é o bem e o mal.</a:t>
            </a:r>
          </a:p>
        </p:txBody>
      </p:sp>
      <p:pic>
        <p:nvPicPr>
          <p:cNvPr id="244" name="amazing-view-of-planet-earth-from-space-ultra-high-definition-4k-3840x2160-seamless-looped-realistic-3d-animation_s02ulutyx_thumbnail-full01.png" descr="amazing-view-of-planet-earth-from-space-ultra-high-definition-4k-3840x2160-seamless-looped-realistic-3d-animation_s02ulutyx_thumbnail-full01.png"/>
          <p:cNvPicPr>
            <a:picLocks noChangeAspect="1"/>
          </p:cNvPicPr>
          <p:nvPr/>
        </p:nvPicPr>
        <p:blipFill>
          <a:blip r:embed="rId2">
            <a:extLst/>
          </a:blip>
          <a:stretch>
            <a:fillRect/>
          </a:stretch>
        </p:blipFill>
        <p:spPr>
          <a:xfrm>
            <a:off x="0" y="5953173"/>
            <a:ext cx="13004800" cy="731520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6" name="sex-trafficking-shutterstock-082913-lede-1240x513.jpg" descr="sex-trafficking-shutterstock-082913-lede-1240x513.jpg"/>
          <p:cNvPicPr>
            <a:picLocks noChangeAspect="1"/>
          </p:cNvPicPr>
          <p:nvPr/>
        </p:nvPicPr>
        <p:blipFill>
          <a:blip r:embed="rId2">
            <a:extLst/>
          </a:blip>
          <a:stretch>
            <a:fillRect/>
          </a:stretch>
        </p:blipFill>
        <p:spPr>
          <a:xfrm>
            <a:off x="-1646934" y="1847188"/>
            <a:ext cx="14646080" cy="6059224"/>
          </a:xfrm>
          <a:prstGeom prst="rect">
            <a:avLst/>
          </a:prstGeom>
          <a:ln w="12700">
            <a:miter lim="400000"/>
          </a:ln>
        </p:spPr>
      </p:pic>
      <p:sp>
        <p:nvSpPr>
          <p:cNvPr id="247" name="Este ambiente foi rompido pelo Pecado"/>
          <p:cNvSpPr txBox="1"/>
          <p:nvPr/>
        </p:nvSpPr>
        <p:spPr>
          <a:xfrm>
            <a:off x="496373" y="450850"/>
            <a:ext cx="12012055"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solidFill>
                  <a:schemeClr val="accent1"/>
                </a:solidFill>
                <a:latin typeface="Avenir Next"/>
                <a:ea typeface="Avenir Next"/>
                <a:cs typeface="Avenir Next"/>
                <a:sym typeface="Avenir Next"/>
              </a:defRPr>
            </a:lvl1pPr>
          </a:lstStyle>
          <a:p>
            <a:pPr/>
            <a:r>
              <a:t>Este ambiente foi rompido pelo Pecado</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sex-trafficking-shutterstock-082913-lede-1240x513.jpg" descr="sex-trafficking-shutterstock-082913-lede-1240x513.jpg"/>
          <p:cNvPicPr>
            <a:picLocks noChangeAspect="1"/>
          </p:cNvPicPr>
          <p:nvPr/>
        </p:nvPicPr>
        <p:blipFill>
          <a:blip r:embed="rId2">
            <a:extLst/>
          </a:blip>
          <a:stretch>
            <a:fillRect/>
          </a:stretch>
        </p:blipFill>
        <p:spPr>
          <a:xfrm>
            <a:off x="-1646934" y="1847188"/>
            <a:ext cx="14646080" cy="6059224"/>
          </a:xfrm>
          <a:prstGeom prst="rect">
            <a:avLst/>
          </a:prstGeom>
          <a:ln w="12700">
            <a:miter lim="400000"/>
          </a:ln>
        </p:spPr>
      </p:pic>
      <p:sp>
        <p:nvSpPr>
          <p:cNvPr id="250" name="Este ambiente foi rompido pelo Pecado"/>
          <p:cNvSpPr txBox="1"/>
          <p:nvPr/>
        </p:nvSpPr>
        <p:spPr>
          <a:xfrm>
            <a:off x="496373" y="450850"/>
            <a:ext cx="12012055"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solidFill>
                  <a:schemeClr val="accent1"/>
                </a:solidFill>
                <a:latin typeface="Avenir Next"/>
                <a:ea typeface="Avenir Next"/>
                <a:cs typeface="Avenir Next"/>
                <a:sym typeface="Avenir Next"/>
              </a:defRPr>
            </a:lvl1pPr>
          </a:lstStyle>
          <a:p>
            <a:pPr/>
            <a:r>
              <a:t>Este ambiente foi rompido pelo Pecado</a:t>
            </a:r>
          </a:p>
        </p:txBody>
      </p:sp>
      <p:sp>
        <p:nvSpPr>
          <p:cNvPr id="251" name="Ambiente de Hostilidade entre o Homem e a natureza."/>
          <p:cNvSpPr txBox="1"/>
          <p:nvPr/>
        </p:nvSpPr>
        <p:spPr>
          <a:xfrm>
            <a:off x="7248397" y="3968750"/>
            <a:ext cx="5380195" cy="181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61469" indent="-261469">
              <a:buClr>
                <a:schemeClr val="accent1"/>
              </a:buClr>
              <a:buSzPct val="104999"/>
              <a:buFont typeface="Avenir Next"/>
              <a:buChar char="-"/>
              <a:defRPr sz="3300">
                <a:solidFill>
                  <a:srgbClr val="838787"/>
                </a:solidFill>
                <a:latin typeface="Avenir Next Medium"/>
                <a:ea typeface="Avenir Next Medium"/>
                <a:cs typeface="Avenir Next Medium"/>
                <a:sym typeface="Avenir Next Medium"/>
              </a:defRPr>
            </a:lvl1pPr>
          </a:lstStyle>
          <a:p>
            <a:pPr/>
            <a:r>
              <a:t>Ambiente de Hostilidade entre o Homem e a natureza.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ATENÇÃO !"/>
          <p:cNvSpPr txBox="1"/>
          <p:nvPr/>
        </p:nvSpPr>
        <p:spPr>
          <a:xfrm>
            <a:off x="3197225" y="488949"/>
            <a:ext cx="6610350" cy="171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9300">
                <a:solidFill>
                  <a:schemeClr val="accent5"/>
                </a:solidFill>
                <a:latin typeface="Avenir Next"/>
                <a:ea typeface="Avenir Next"/>
                <a:cs typeface="Avenir Next"/>
                <a:sym typeface="Avenir Next"/>
              </a:defRPr>
            </a:lvl1pPr>
          </a:lstStyle>
          <a:p>
            <a:pPr/>
            <a:r>
              <a:t>ATENÇÃO !</a:t>
            </a:r>
          </a:p>
        </p:txBody>
      </p:sp>
      <p:pic>
        <p:nvPicPr>
          <p:cNvPr id="183" name="9674021_web.jpg" descr="9674021_web.jpg"/>
          <p:cNvPicPr>
            <a:picLocks noChangeAspect="1"/>
          </p:cNvPicPr>
          <p:nvPr/>
        </p:nvPicPr>
        <p:blipFill>
          <a:blip r:embed="rId2">
            <a:extLst/>
          </a:blip>
          <a:stretch>
            <a:fillRect/>
          </a:stretch>
        </p:blipFill>
        <p:spPr>
          <a:xfrm>
            <a:off x="2764422" y="2386284"/>
            <a:ext cx="7475955" cy="4981032"/>
          </a:xfrm>
          <a:prstGeom prst="rect">
            <a:avLst/>
          </a:prstGeom>
          <a:ln w="12700">
            <a:miter lim="400000"/>
          </a:ln>
        </p:spPr>
      </p:pic>
      <p:sp>
        <p:nvSpPr>
          <p:cNvPr id="184" name="O texto não se refere a algo mecânico"/>
          <p:cNvSpPr txBox="1"/>
          <p:nvPr/>
        </p:nvSpPr>
        <p:spPr>
          <a:xfrm>
            <a:off x="1573631" y="7645399"/>
            <a:ext cx="9857537"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rgbClr val="838787"/>
                </a:solidFill>
                <a:latin typeface="Avenir Next Medium"/>
                <a:ea typeface="Avenir Next Medium"/>
                <a:cs typeface="Avenir Next Medium"/>
                <a:sym typeface="Avenir Next Medium"/>
              </a:defRPr>
            </a:lvl1pPr>
          </a:lstStyle>
          <a:p>
            <a:pPr/>
            <a:r>
              <a:t>O texto não se refere a algo mecânico</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sex-trafficking-shutterstock-082913-lede-1240x513.jpg" descr="sex-trafficking-shutterstock-082913-lede-1240x513.jpg"/>
          <p:cNvPicPr>
            <a:picLocks noChangeAspect="1"/>
          </p:cNvPicPr>
          <p:nvPr/>
        </p:nvPicPr>
        <p:blipFill>
          <a:blip r:embed="rId2">
            <a:extLst/>
          </a:blip>
          <a:stretch>
            <a:fillRect/>
          </a:stretch>
        </p:blipFill>
        <p:spPr>
          <a:xfrm>
            <a:off x="-1646934" y="1847188"/>
            <a:ext cx="14646080" cy="6059224"/>
          </a:xfrm>
          <a:prstGeom prst="rect">
            <a:avLst/>
          </a:prstGeom>
          <a:ln w="12700">
            <a:miter lim="400000"/>
          </a:ln>
        </p:spPr>
      </p:pic>
      <p:sp>
        <p:nvSpPr>
          <p:cNvPr id="254" name="Este ambiente foi rompido pelo Pecado"/>
          <p:cNvSpPr txBox="1"/>
          <p:nvPr/>
        </p:nvSpPr>
        <p:spPr>
          <a:xfrm>
            <a:off x="496373" y="450850"/>
            <a:ext cx="12012055"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solidFill>
                  <a:schemeClr val="accent1"/>
                </a:solidFill>
                <a:latin typeface="Avenir Next"/>
                <a:ea typeface="Avenir Next"/>
                <a:cs typeface="Avenir Next"/>
                <a:sym typeface="Avenir Next"/>
              </a:defRPr>
            </a:lvl1pPr>
          </a:lstStyle>
          <a:p>
            <a:pPr/>
            <a:r>
              <a:t>Este ambiente foi rompido pelo Pecado</a:t>
            </a:r>
          </a:p>
        </p:txBody>
      </p:sp>
      <p:sp>
        <p:nvSpPr>
          <p:cNvPr id="255" name="Ambiente de Hostilidade entre o Homem e a natureza.…"/>
          <p:cNvSpPr txBox="1"/>
          <p:nvPr/>
        </p:nvSpPr>
        <p:spPr>
          <a:xfrm>
            <a:off x="7248397" y="3244850"/>
            <a:ext cx="5380195" cy="326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61469" indent="-261469">
              <a:buClr>
                <a:schemeClr val="accent1"/>
              </a:buClr>
              <a:buSzPct val="104999"/>
              <a:buFont typeface="Avenir Next"/>
              <a:buChar char="-"/>
              <a:defRPr sz="3300">
                <a:solidFill>
                  <a:srgbClr val="838787"/>
                </a:solidFill>
                <a:latin typeface="Avenir Next Medium"/>
                <a:ea typeface="Avenir Next Medium"/>
                <a:cs typeface="Avenir Next Medium"/>
                <a:sym typeface="Avenir Next Medium"/>
              </a:defRPr>
            </a:pPr>
            <a:r>
              <a:t>Ambiente de Hostilidade entre o Homem e a natureza.</a:t>
            </a:r>
          </a:p>
          <a:p>
            <a:pPr marL="261469" indent="-261469">
              <a:buClr>
                <a:schemeClr val="accent1"/>
              </a:buClr>
              <a:buSzPct val="104999"/>
              <a:buFont typeface="Avenir Next"/>
              <a:buChar char="-"/>
              <a:defRPr sz="3300">
                <a:solidFill>
                  <a:srgbClr val="838787"/>
                </a:solidFill>
                <a:latin typeface="Avenir Next Medium"/>
                <a:ea typeface="Avenir Next Medium"/>
                <a:cs typeface="Avenir Next Medium"/>
                <a:sym typeface="Avenir Next Medium"/>
              </a:defRPr>
            </a:pPr>
            <a:r>
              <a:t>A Vocação torna-se em Labor.</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sex-trafficking-shutterstock-082913-lede-1240x513.jpg" descr="sex-trafficking-shutterstock-082913-lede-1240x513.jpg"/>
          <p:cNvPicPr>
            <a:picLocks noChangeAspect="1"/>
          </p:cNvPicPr>
          <p:nvPr/>
        </p:nvPicPr>
        <p:blipFill>
          <a:blip r:embed="rId2">
            <a:extLst/>
          </a:blip>
          <a:stretch>
            <a:fillRect/>
          </a:stretch>
        </p:blipFill>
        <p:spPr>
          <a:xfrm>
            <a:off x="-1646934" y="1847188"/>
            <a:ext cx="14646080" cy="6059224"/>
          </a:xfrm>
          <a:prstGeom prst="rect">
            <a:avLst/>
          </a:prstGeom>
          <a:ln w="12700">
            <a:miter lim="400000"/>
          </a:ln>
        </p:spPr>
      </p:pic>
      <p:sp>
        <p:nvSpPr>
          <p:cNvPr id="258" name="Este ambiente foi rompido pelo Pecado"/>
          <p:cNvSpPr txBox="1"/>
          <p:nvPr/>
        </p:nvSpPr>
        <p:spPr>
          <a:xfrm>
            <a:off x="496373" y="450850"/>
            <a:ext cx="12012055"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900">
                <a:solidFill>
                  <a:schemeClr val="accent1"/>
                </a:solidFill>
                <a:latin typeface="Avenir Next"/>
                <a:ea typeface="Avenir Next"/>
                <a:cs typeface="Avenir Next"/>
                <a:sym typeface="Avenir Next"/>
              </a:defRPr>
            </a:lvl1pPr>
          </a:lstStyle>
          <a:p>
            <a:pPr/>
            <a:r>
              <a:t>Este ambiente foi rompido pelo Pecado</a:t>
            </a:r>
          </a:p>
        </p:txBody>
      </p:sp>
      <p:sp>
        <p:nvSpPr>
          <p:cNvPr id="259" name="Ambiente de Hostilidade entre o Homem e a natureza.…"/>
          <p:cNvSpPr txBox="1"/>
          <p:nvPr/>
        </p:nvSpPr>
        <p:spPr>
          <a:xfrm>
            <a:off x="7248397" y="1949449"/>
            <a:ext cx="5380195" cy="585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61469" indent="-261469">
              <a:buClr>
                <a:schemeClr val="accent1"/>
              </a:buClr>
              <a:buSzPct val="104999"/>
              <a:buFont typeface="Avenir Next"/>
              <a:buChar char="-"/>
              <a:defRPr sz="3300">
                <a:solidFill>
                  <a:srgbClr val="838787"/>
                </a:solidFill>
                <a:latin typeface="Avenir Next Medium"/>
                <a:ea typeface="Avenir Next Medium"/>
                <a:cs typeface="Avenir Next Medium"/>
                <a:sym typeface="Avenir Next Medium"/>
              </a:defRPr>
            </a:pPr>
            <a:r>
              <a:t>Ambiente de Hostilidade entre o Homem e a natureza.</a:t>
            </a:r>
          </a:p>
          <a:p>
            <a:pPr marL="261469" indent="-261469">
              <a:buClr>
                <a:schemeClr val="accent1"/>
              </a:buClr>
              <a:buSzPct val="104999"/>
              <a:buFont typeface="Avenir Next"/>
              <a:buChar char="-"/>
              <a:defRPr sz="3300">
                <a:solidFill>
                  <a:srgbClr val="838787"/>
                </a:solidFill>
                <a:latin typeface="Avenir Next Medium"/>
                <a:ea typeface="Avenir Next Medium"/>
                <a:cs typeface="Avenir Next Medium"/>
                <a:sym typeface="Avenir Next Medium"/>
              </a:defRPr>
            </a:pPr>
            <a:r>
              <a:t>A Vocação torna-se em Labor.</a:t>
            </a:r>
          </a:p>
          <a:p>
            <a:pPr marL="261469" indent="-261469">
              <a:buClr>
                <a:schemeClr val="accent1"/>
              </a:buClr>
              <a:buSzPct val="104999"/>
              <a:buFont typeface="Avenir Next"/>
              <a:buChar char="-"/>
              <a:defRPr sz="3300">
                <a:solidFill>
                  <a:srgbClr val="838787"/>
                </a:solidFill>
                <a:latin typeface="Avenir Next Medium"/>
                <a:ea typeface="Avenir Next Medium"/>
                <a:cs typeface="Avenir Next Medium"/>
                <a:sym typeface="Avenir Next Medium"/>
              </a:defRPr>
            </a:pPr>
            <a:r>
              <a:t>A cobiça e a avareza se misturam ao coração humano, bem como a preguiça.</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O pecado, que está dentro do homem, é o seu maior opressor."/>
          <p:cNvSpPr txBox="1"/>
          <p:nvPr>
            <p:ph type="title"/>
          </p:nvPr>
        </p:nvSpPr>
        <p:spPr>
          <a:xfrm>
            <a:off x="1010343" y="4038600"/>
            <a:ext cx="10984114" cy="4521200"/>
          </a:xfrm>
          <a:prstGeom prst="rect">
            <a:avLst/>
          </a:prstGeom>
        </p:spPr>
        <p:txBody>
          <a:bodyPr/>
          <a:lstStyle>
            <a:lvl1pPr defTabSz="397256">
              <a:defRPr sz="11500"/>
            </a:lvl1pPr>
          </a:lstStyle>
          <a:p>
            <a:pPr/>
            <a:r>
              <a:t>O pecado, que está dentro do homem, é o seu maior opressor.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Breve panorama bíblico sobre a pobreza"/>
          <p:cNvSpPr txBox="1"/>
          <p:nvPr>
            <p:ph type="body" sz="quarter" idx="1"/>
          </p:nvPr>
        </p:nvSpPr>
        <p:spPr>
          <a:prstGeom prst="rect">
            <a:avLst/>
          </a:prstGeom>
        </p:spPr>
        <p:txBody>
          <a:bodyPr/>
          <a:lstStyle>
            <a:lvl1pPr>
              <a:defRPr spc="100"/>
            </a:lvl1pPr>
          </a:lstStyle>
          <a:p>
            <a:pPr/>
            <a:r>
              <a:t>Breve panorama bíblico sobre a pobreza</a:t>
            </a:r>
          </a:p>
        </p:txBody>
      </p:sp>
      <p:sp>
        <p:nvSpPr>
          <p:cNvPr id="264" name="Dois pensamentos contrastantes:"/>
          <p:cNvSpPr txBox="1"/>
          <p:nvPr>
            <p:ph type="title"/>
          </p:nvPr>
        </p:nvSpPr>
        <p:spPr>
          <a:prstGeom prst="rect">
            <a:avLst/>
          </a:prstGeom>
        </p:spPr>
        <p:txBody>
          <a:bodyPr/>
          <a:lstStyle>
            <a:lvl1pPr defTabSz="467359">
              <a:spcBef>
                <a:spcPts val="2200"/>
              </a:spcBef>
              <a:defRPr sz="4800"/>
            </a:lvl1pPr>
          </a:lstStyle>
          <a:p>
            <a:pPr/>
            <a:r>
              <a:t>Dois pensamentos contrastantes:</a:t>
            </a:r>
          </a:p>
        </p:txBody>
      </p:sp>
      <p:sp>
        <p:nvSpPr>
          <p:cNvPr id="265" name="4 “Não deverá haver pobres entre vocês, pois o Senhor, seu Deus, os abençoará grandemente na terra que lhes dá como herança. 5 Receberão essa bênção se tiverem o cuidado de obedecer ao Senhor, seu Deus, e cumprir todos estes mandamentos que hoje lhes dou.&quot;"/>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defTabSz="457200">
              <a:lnSpc>
                <a:spcPct val="100000"/>
              </a:lnSpc>
              <a:spcBef>
                <a:spcPts val="0"/>
              </a:spcBef>
              <a:buClr>
                <a:schemeClr val="accent1"/>
              </a:buClr>
              <a:buFont typeface="Avenir Next"/>
              <a:defRPr b="1" cap="none" sz="3100">
                <a:solidFill>
                  <a:srgbClr val="FFFFFF"/>
                </a:solidFill>
                <a:latin typeface="Arial"/>
                <a:ea typeface="Arial"/>
                <a:cs typeface="Arial"/>
                <a:sym typeface="Arial"/>
              </a:defRPr>
            </a:pPr>
            <a:r>
              <a:t>4 </a:t>
            </a:r>
            <a:r>
              <a:rPr>
                <a:latin typeface="+mj-lt"/>
                <a:ea typeface="+mj-ea"/>
                <a:cs typeface="+mj-cs"/>
                <a:sym typeface="Helvetica Neue"/>
              </a:rPr>
              <a:t>“Não deverá haver pobres entre vocês, pois o Senhor, seu Deus, os abençoará grandemente na terra que lhes dá como herança. </a:t>
            </a:r>
            <a:r>
              <a:t>5 </a:t>
            </a:r>
            <a:r>
              <a:rPr>
                <a:latin typeface="+mj-lt"/>
                <a:ea typeface="+mj-ea"/>
                <a:cs typeface="+mj-cs"/>
                <a:sym typeface="Helvetica Neue"/>
              </a:rPr>
              <a:t>Receberão essa bênção se tiverem o cuidado de obedecer ao Senhor, seu Deus, e cumprir todos estes mandamentos que hoje lhes dou." </a:t>
            </a:r>
          </a:p>
        </p:txBody>
      </p:sp>
      <p:sp>
        <p:nvSpPr>
          <p:cNvPr id="266" name="DEUT. 15"/>
          <p:cNvSpPr txBox="1"/>
          <p:nvPr/>
        </p:nvSpPr>
        <p:spPr>
          <a:xfrm>
            <a:off x="3994493" y="7785100"/>
            <a:ext cx="3999815"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900">
                <a:solidFill>
                  <a:schemeClr val="accent1"/>
                </a:solidFill>
                <a:latin typeface="Avenir Next"/>
                <a:ea typeface="Avenir Next"/>
                <a:cs typeface="Avenir Next"/>
                <a:sym typeface="Avenir Next"/>
              </a:defRPr>
            </a:lvl1pPr>
          </a:lstStyle>
          <a:p>
            <a:pPr/>
            <a:r>
              <a:t>DEUT. 15</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Breve panorama bíblico sobre a pobreza"/>
          <p:cNvSpPr txBox="1"/>
          <p:nvPr>
            <p:ph type="body" sz="quarter" idx="1"/>
          </p:nvPr>
        </p:nvSpPr>
        <p:spPr>
          <a:prstGeom prst="rect">
            <a:avLst/>
          </a:prstGeom>
        </p:spPr>
        <p:txBody>
          <a:bodyPr/>
          <a:lstStyle>
            <a:lvl1pPr>
              <a:defRPr spc="100"/>
            </a:lvl1pPr>
          </a:lstStyle>
          <a:p>
            <a:pPr/>
            <a:r>
              <a:t>Breve panorama bíblico sobre a pobreza</a:t>
            </a:r>
          </a:p>
        </p:txBody>
      </p:sp>
      <p:sp>
        <p:nvSpPr>
          <p:cNvPr id="269" name="Dois pensamentos contrastantes:"/>
          <p:cNvSpPr txBox="1"/>
          <p:nvPr>
            <p:ph type="title"/>
          </p:nvPr>
        </p:nvSpPr>
        <p:spPr>
          <a:prstGeom prst="rect">
            <a:avLst/>
          </a:prstGeom>
        </p:spPr>
        <p:txBody>
          <a:bodyPr/>
          <a:lstStyle>
            <a:lvl1pPr defTabSz="467359">
              <a:spcBef>
                <a:spcPts val="2200"/>
              </a:spcBef>
              <a:defRPr sz="4800"/>
            </a:lvl1pPr>
          </a:lstStyle>
          <a:p>
            <a:pPr/>
            <a:r>
              <a:t>Dois pensamentos contrastantes:</a:t>
            </a:r>
          </a:p>
        </p:txBody>
      </p:sp>
      <p:sp>
        <p:nvSpPr>
          <p:cNvPr id="270" name="4 “Não deverá haver pobres entre vocês, pois o Senhor, seu Deus, os abençoará grandemente na terra que lhes dá como herança. 5 Receberão essa bênção se tiverem o cuidado de obedecer ao Senhor, seu Deus, e cumprir todos estes mandamentos que hoje lhes dou.&quot;…"/>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defTabSz="457200">
              <a:lnSpc>
                <a:spcPct val="100000"/>
              </a:lnSpc>
              <a:spcBef>
                <a:spcPts val="0"/>
              </a:spcBef>
              <a:buClr>
                <a:schemeClr val="accent1"/>
              </a:buClr>
              <a:buFont typeface="Avenir Next"/>
              <a:defRPr b="1" cap="none" sz="3100">
                <a:solidFill>
                  <a:srgbClr val="FFFFFF"/>
                </a:solidFill>
                <a:latin typeface="Arial"/>
                <a:ea typeface="Arial"/>
                <a:cs typeface="Arial"/>
                <a:sym typeface="Arial"/>
              </a:defRPr>
            </a:pPr>
            <a:r>
              <a:t>4 </a:t>
            </a:r>
            <a:r>
              <a:rPr>
                <a:latin typeface="+mj-lt"/>
                <a:ea typeface="+mj-ea"/>
                <a:cs typeface="+mj-cs"/>
                <a:sym typeface="Helvetica Neue"/>
              </a:rPr>
              <a:t>“Não deverá haver pobres entre vocês, pois o Senhor, seu Deus, os abençoará grandemente na terra que lhes dá como herança. </a:t>
            </a:r>
            <a:r>
              <a:t>5 </a:t>
            </a:r>
            <a:r>
              <a:rPr>
                <a:latin typeface="+mj-lt"/>
                <a:ea typeface="+mj-ea"/>
                <a:cs typeface="+mj-cs"/>
                <a:sym typeface="Helvetica Neue"/>
              </a:rPr>
              <a:t>Receberão essa bênção se tiverem o cuidado de obedecer ao Senhor, seu Deus, e cumprir todos estes mandamentos que hoje lhes dou." </a:t>
            </a:r>
            <a:endParaRPr>
              <a:latin typeface="+mj-lt"/>
              <a:ea typeface="+mj-ea"/>
              <a:cs typeface="+mj-cs"/>
              <a:sym typeface="Helvetica Neue"/>
            </a:endParaRPr>
          </a:p>
          <a:p>
            <a:pPr defTabSz="457200">
              <a:lnSpc>
                <a:spcPct val="100000"/>
              </a:lnSpc>
              <a:spcBef>
                <a:spcPts val="0"/>
              </a:spcBef>
              <a:buClr>
                <a:schemeClr val="accent1"/>
              </a:buClr>
              <a:buFont typeface="Avenir Next"/>
              <a:defRPr b="1" cap="none" sz="3100">
                <a:solidFill>
                  <a:srgbClr val="FFFFFF"/>
                </a:solidFill>
                <a:latin typeface="+mj-lt"/>
                <a:ea typeface="+mj-ea"/>
                <a:cs typeface="+mj-cs"/>
                <a:sym typeface="Helvetica Neue"/>
              </a:defRPr>
            </a:pPr>
          </a:p>
          <a:p>
            <a:pPr defTabSz="457200">
              <a:lnSpc>
                <a:spcPct val="100000"/>
              </a:lnSpc>
              <a:spcBef>
                <a:spcPts val="0"/>
              </a:spcBef>
              <a:buClr>
                <a:schemeClr val="accent1"/>
              </a:buClr>
              <a:buFont typeface="Avenir Next"/>
              <a:defRPr b="1" cap="none" sz="3700">
                <a:solidFill>
                  <a:srgbClr val="FFFFFF"/>
                </a:solidFill>
                <a:latin typeface="Arial"/>
                <a:ea typeface="Arial"/>
                <a:cs typeface="Arial"/>
                <a:sym typeface="Arial"/>
              </a:defRPr>
            </a:pPr>
            <a:r>
              <a:t>11"</a:t>
            </a:r>
            <a:r>
              <a:rPr>
                <a:latin typeface="+mj-lt"/>
                <a:ea typeface="+mj-ea"/>
                <a:cs typeface="+mj-cs"/>
                <a:sym typeface="Helvetica Neue"/>
              </a:rPr>
              <a:t>Sempre haverá </a:t>
            </a:r>
            <a:r>
              <a:rPr sz="3100">
                <a:latin typeface="+mj-lt"/>
                <a:ea typeface="+mj-ea"/>
                <a:cs typeface="+mj-cs"/>
                <a:sym typeface="Helvetica Neue"/>
              </a:rPr>
              <a:t>pobres</a:t>
            </a:r>
            <a:r>
              <a:rPr>
                <a:latin typeface="+mj-lt"/>
                <a:ea typeface="+mj-ea"/>
                <a:cs typeface="+mj-cs"/>
                <a:sym typeface="Helvetica Neue"/>
              </a:rPr>
              <a:t> na terra. Por isso, ordeno que compartilhem seus bens generosamente com os pobres e com outros necessitados de sua terra.”</a:t>
            </a:r>
          </a:p>
        </p:txBody>
      </p:sp>
      <p:sp>
        <p:nvSpPr>
          <p:cNvPr id="271" name="DEUT. 15"/>
          <p:cNvSpPr txBox="1"/>
          <p:nvPr/>
        </p:nvSpPr>
        <p:spPr>
          <a:xfrm>
            <a:off x="3994493" y="7785100"/>
            <a:ext cx="3999815"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900">
                <a:solidFill>
                  <a:schemeClr val="accent1"/>
                </a:solidFill>
                <a:latin typeface="Avenir Next"/>
                <a:ea typeface="Avenir Next"/>
                <a:cs typeface="Avenir Next"/>
                <a:sym typeface="Avenir Next"/>
              </a:defRPr>
            </a:lvl1pPr>
          </a:lstStyle>
          <a:p>
            <a:pPr/>
            <a:r>
              <a:t>DEUT. 15</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Breve panorama bíblico sobre a pobreza"/>
          <p:cNvSpPr txBox="1"/>
          <p:nvPr>
            <p:ph type="body" sz="quarter" idx="1"/>
          </p:nvPr>
        </p:nvSpPr>
        <p:spPr>
          <a:prstGeom prst="rect">
            <a:avLst/>
          </a:prstGeom>
        </p:spPr>
        <p:txBody>
          <a:bodyPr/>
          <a:lstStyle>
            <a:lvl1pPr>
              <a:defRPr spc="100"/>
            </a:lvl1pPr>
          </a:lstStyle>
          <a:p>
            <a:pPr/>
            <a:r>
              <a:t>Breve panorama bíblico sobre a pobreza</a:t>
            </a:r>
          </a:p>
        </p:txBody>
      </p:sp>
      <p:sp>
        <p:nvSpPr>
          <p:cNvPr id="274" name="11 &quot;Sempre haverá pobres na terra. Por isso, ordeno que compartilhem seus bens generosamente com os pobres e com outros necessitados de sua terra.”"/>
          <p:cNvSpPr txBox="1"/>
          <p:nvPr>
            <p:ph type="body" idx="13"/>
          </p:nvPr>
        </p:nvSpPr>
        <p:spPr>
          <a:xfrm>
            <a:off x="647700" y="1168400"/>
            <a:ext cx="12192000" cy="6108700"/>
          </a:xfrm>
          <a:prstGeom prst="rect">
            <a:avLst/>
          </a:prstGeom>
          <a:extLst>
            <a:ext uri="{C572A759-6A51-4108-AA02-DFA0A04FC94B}">
              <ma14:wrappingTextBoxFlag xmlns:ma14="http://schemas.microsoft.com/office/mac/drawingml/2011/main" val="1"/>
            </a:ext>
          </a:extLst>
        </p:spPr>
        <p:txBody>
          <a:bodyPr/>
          <a:lstStyle/>
          <a:p>
            <a:pPr defTabSz="443484">
              <a:lnSpc>
                <a:spcPct val="100000"/>
              </a:lnSpc>
              <a:spcBef>
                <a:spcPts val="0"/>
              </a:spcBef>
              <a:buClr>
                <a:schemeClr val="accent1"/>
              </a:buClr>
              <a:buFont typeface="Avenir Next"/>
              <a:defRPr cap="none" sz="3007">
                <a:solidFill>
                  <a:srgbClr val="000000"/>
                </a:solidFill>
                <a:latin typeface="+mj-lt"/>
                <a:ea typeface="+mj-ea"/>
                <a:cs typeface="+mj-cs"/>
                <a:sym typeface="Helvetica Neue"/>
              </a:defRPr>
            </a:pPr>
          </a:p>
          <a:p>
            <a:pPr defTabSz="443484">
              <a:lnSpc>
                <a:spcPct val="100000"/>
              </a:lnSpc>
              <a:spcBef>
                <a:spcPts val="0"/>
              </a:spcBef>
              <a:buClr>
                <a:schemeClr val="accent1"/>
              </a:buClr>
              <a:buFont typeface="Avenir Next"/>
              <a:defRPr cap="none" sz="3007">
                <a:solidFill>
                  <a:srgbClr val="000000"/>
                </a:solidFill>
                <a:latin typeface="+mj-lt"/>
                <a:ea typeface="+mj-ea"/>
                <a:cs typeface="+mj-cs"/>
                <a:sym typeface="Helvetica Neue"/>
              </a:defRPr>
            </a:pPr>
          </a:p>
          <a:p>
            <a:pPr defTabSz="443484">
              <a:lnSpc>
                <a:spcPct val="100000"/>
              </a:lnSpc>
              <a:spcBef>
                <a:spcPts val="0"/>
              </a:spcBef>
              <a:buClr>
                <a:schemeClr val="accent1"/>
              </a:buClr>
              <a:buFont typeface="Avenir Next"/>
              <a:defRPr b="1" cap="none" sz="5626">
                <a:solidFill>
                  <a:srgbClr val="FFFFFF"/>
                </a:solidFill>
                <a:latin typeface="Arial"/>
                <a:ea typeface="Arial"/>
                <a:cs typeface="Arial"/>
                <a:sym typeface="Arial"/>
              </a:defRPr>
            </a:pPr>
            <a:r>
              <a:t>11 "</a:t>
            </a:r>
            <a:r>
              <a:rPr>
                <a:latin typeface="+mj-lt"/>
                <a:ea typeface="+mj-ea"/>
                <a:cs typeface="+mj-cs"/>
                <a:sym typeface="Helvetica Neue"/>
              </a:rPr>
              <a:t>Sempre haverá pobres na terra. Por isso, ordeno que compartilhem seus bens generosamente com os pobres e com outros necessitados de sua terra.”</a:t>
            </a:r>
          </a:p>
        </p:txBody>
      </p:sp>
      <p:sp>
        <p:nvSpPr>
          <p:cNvPr id="275" name="DEUT. 15"/>
          <p:cNvSpPr txBox="1"/>
          <p:nvPr/>
        </p:nvSpPr>
        <p:spPr>
          <a:xfrm>
            <a:off x="3994493" y="7785100"/>
            <a:ext cx="3999815"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900">
                <a:solidFill>
                  <a:schemeClr val="accent1"/>
                </a:solidFill>
                <a:latin typeface="Avenir Next"/>
                <a:ea typeface="Avenir Next"/>
                <a:cs typeface="Avenir Next"/>
                <a:sym typeface="Avenir Next"/>
              </a:defRPr>
            </a:lvl1pPr>
          </a:lstStyle>
          <a:p>
            <a:pPr/>
            <a:r>
              <a:t>DEUT. 15</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Breve panorama bíblico sobre a pobreza"/>
          <p:cNvSpPr txBox="1"/>
          <p:nvPr>
            <p:ph type="body" sz="quarter" idx="1"/>
          </p:nvPr>
        </p:nvSpPr>
        <p:spPr>
          <a:prstGeom prst="rect">
            <a:avLst/>
          </a:prstGeom>
        </p:spPr>
        <p:txBody>
          <a:bodyPr/>
          <a:lstStyle>
            <a:lvl1pPr>
              <a:defRPr spc="100"/>
            </a:lvl1pPr>
          </a:lstStyle>
          <a:p>
            <a:pPr/>
            <a:r>
              <a:t>Breve panorama bíblico sobre a pobreza</a:t>
            </a:r>
          </a:p>
        </p:txBody>
      </p:sp>
      <p:sp>
        <p:nvSpPr>
          <p:cNvPr id="278" name="11 &quot;Sempre haverá pobres na terra.”"/>
          <p:cNvSpPr txBox="1"/>
          <p:nvPr>
            <p:ph type="body" idx="13"/>
          </p:nvPr>
        </p:nvSpPr>
        <p:spPr>
          <a:xfrm>
            <a:off x="647700" y="1168400"/>
            <a:ext cx="12192000" cy="6108700"/>
          </a:xfrm>
          <a:prstGeom prst="rect">
            <a:avLst/>
          </a:prstGeom>
          <a:extLst>
            <a:ext uri="{C572A759-6A51-4108-AA02-DFA0A04FC94B}">
              <ma14:wrappingTextBoxFlag xmlns:ma14="http://schemas.microsoft.com/office/mac/drawingml/2011/main" val="1"/>
            </a:ext>
          </a:extLst>
        </p:spPr>
        <p:txBody>
          <a:bodyPr/>
          <a:lstStyle/>
          <a:p>
            <a:pPr defTabSz="457200">
              <a:lnSpc>
                <a:spcPct val="100000"/>
              </a:lnSpc>
              <a:spcBef>
                <a:spcPts val="0"/>
              </a:spcBef>
              <a:buClr>
                <a:schemeClr val="accent1"/>
              </a:buClr>
              <a:buFont typeface="Avenir Next"/>
              <a:defRPr cap="none" sz="3100">
                <a:solidFill>
                  <a:srgbClr val="000000"/>
                </a:solidFill>
                <a:latin typeface="+mj-lt"/>
                <a:ea typeface="+mj-ea"/>
                <a:cs typeface="+mj-cs"/>
                <a:sym typeface="Helvetica Neue"/>
              </a:defRPr>
            </a:pPr>
          </a:p>
          <a:p>
            <a:pPr defTabSz="457200">
              <a:lnSpc>
                <a:spcPct val="100000"/>
              </a:lnSpc>
              <a:spcBef>
                <a:spcPts val="0"/>
              </a:spcBef>
              <a:buClr>
                <a:schemeClr val="accent1"/>
              </a:buClr>
              <a:buFont typeface="Avenir Next"/>
              <a:defRPr cap="none" sz="3100">
                <a:solidFill>
                  <a:srgbClr val="000000"/>
                </a:solidFill>
                <a:latin typeface="+mj-lt"/>
                <a:ea typeface="+mj-ea"/>
                <a:cs typeface="+mj-cs"/>
                <a:sym typeface="Helvetica Neue"/>
              </a:defRPr>
            </a:pPr>
          </a:p>
          <a:p>
            <a:pPr defTabSz="457200">
              <a:lnSpc>
                <a:spcPct val="100000"/>
              </a:lnSpc>
              <a:spcBef>
                <a:spcPts val="0"/>
              </a:spcBef>
              <a:buClr>
                <a:schemeClr val="accent1"/>
              </a:buClr>
              <a:buFont typeface="Avenir Next"/>
              <a:defRPr b="1" cap="none">
                <a:solidFill>
                  <a:srgbClr val="FFFFFF"/>
                </a:solidFill>
                <a:latin typeface="Arial"/>
                <a:ea typeface="Arial"/>
                <a:cs typeface="Arial"/>
                <a:sym typeface="Arial"/>
              </a:defRPr>
            </a:pPr>
            <a:r>
              <a:t>11 "</a:t>
            </a:r>
            <a:r>
              <a:rPr>
                <a:latin typeface="+mj-lt"/>
                <a:ea typeface="+mj-ea"/>
                <a:cs typeface="+mj-cs"/>
                <a:sym typeface="Helvetica Neue"/>
              </a:rPr>
              <a:t>Sempre haverá pobres na terra.”</a:t>
            </a:r>
          </a:p>
        </p:txBody>
      </p:sp>
      <p:sp>
        <p:nvSpPr>
          <p:cNvPr id="279" name="DEUT. 15"/>
          <p:cNvSpPr txBox="1"/>
          <p:nvPr/>
        </p:nvSpPr>
        <p:spPr>
          <a:xfrm>
            <a:off x="3994493" y="7785100"/>
            <a:ext cx="3999815"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900">
                <a:solidFill>
                  <a:schemeClr val="accent1"/>
                </a:solidFill>
                <a:latin typeface="Avenir Next"/>
                <a:ea typeface="Avenir Next"/>
                <a:cs typeface="Avenir Next"/>
                <a:sym typeface="Avenir Next"/>
              </a:defRPr>
            </a:lvl1pPr>
          </a:lstStyle>
          <a:p>
            <a:pPr/>
            <a:r>
              <a:t>DEUT. 15</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Proponho um experimento:"/>
          <p:cNvSpPr txBox="1"/>
          <p:nvPr/>
        </p:nvSpPr>
        <p:spPr>
          <a:xfrm>
            <a:off x="865980" y="869949"/>
            <a:ext cx="11543349" cy="1333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100">
                <a:solidFill>
                  <a:schemeClr val="accent1"/>
                </a:solidFill>
                <a:latin typeface="Avenir Next Medium"/>
                <a:ea typeface="Avenir Next Medium"/>
                <a:cs typeface="Avenir Next Medium"/>
                <a:sym typeface="Avenir Next Medium"/>
              </a:defRPr>
            </a:lvl1pPr>
          </a:lstStyle>
          <a:p>
            <a:pPr/>
            <a:r>
              <a:t>Proponho um experimento:</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Proponho um experimento:"/>
          <p:cNvSpPr txBox="1"/>
          <p:nvPr/>
        </p:nvSpPr>
        <p:spPr>
          <a:xfrm>
            <a:off x="730726" y="869949"/>
            <a:ext cx="11543348" cy="1333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100">
                <a:solidFill>
                  <a:schemeClr val="accent1"/>
                </a:solidFill>
                <a:latin typeface="Avenir Next Medium"/>
                <a:ea typeface="Avenir Next Medium"/>
                <a:cs typeface="Avenir Next Medium"/>
                <a:sym typeface="Avenir Next Medium"/>
              </a:defRPr>
            </a:lvl1pPr>
          </a:lstStyle>
          <a:p>
            <a:pPr/>
            <a:r>
              <a:t>Proponho um experimento:</a:t>
            </a:r>
          </a:p>
        </p:txBody>
      </p:sp>
      <p:sp>
        <p:nvSpPr>
          <p:cNvPr id="284" name="PIB Per Capita Brasileiro 2017= 31.587"/>
          <p:cNvSpPr txBox="1"/>
          <p:nvPr/>
        </p:nvSpPr>
        <p:spPr>
          <a:xfrm>
            <a:off x="799464" y="2971799"/>
            <a:ext cx="114058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rgbClr val="838787"/>
                </a:solidFill>
                <a:latin typeface="Avenir Next Medium"/>
                <a:ea typeface="Avenir Next Medium"/>
                <a:cs typeface="Avenir Next Medium"/>
                <a:sym typeface="Avenir Next Medium"/>
              </a:defRPr>
            </a:lvl1pPr>
          </a:lstStyle>
          <a:p>
            <a:pPr/>
            <a:r>
              <a:t>PIB Per Capita Brasileiro 2017= 31.587</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Proponho um experimento:"/>
          <p:cNvSpPr txBox="1"/>
          <p:nvPr/>
        </p:nvSpPr>
        <p:spPr>
          <a:xfrm>
            <a:off x="730726" y="857249"/>
            <a:ext cx="11543348" cy="1333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100">
                <a:solidFill>
                  <a:schemeClr val="accent1"/>
                </a:solidFill>
                <a:latin typeface="Avenir Next Medium"/>
                <a:ea typeface="Avenir Next Medium"/>
                <a:cs typeface="Avenir Next Medium"/>
                <a:sym typeface="Avenir Next Medium"/>
              </a:defRPr>
            </a:lvl1pPr>
          </a:lstStyle>
          <a:p>
            <a:pPr/>
            <a:r>
              <a:t>Proponho um experimento:</a:t>
            </a:r>
          </a:p>
        </p:txBody>
      </p:sp>
      <p:sp>
        <p:nvSpPr>
          <p:cNvPr id="287" name="PIB Per Capita Brasileiro 2017= 31.587…"/>
          <p:cNvSpPr txBox="1"/>
          <p:nvPr/>
        </p:nvSpPr>
        <p:spPr>
          <a:xfrm>
            <a:off x="720089" y="3035299"/>
            <a:ext cx="11564621" cy="213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000">
                <a:solidFill>
                  <a:srgbClr val="838787"/>
                </a:solidFill>
                <a:latin typeface="Avenir Next Medium"/>
                <a:ea typeface="Avenir Next Medium"/>
                <a:cs typeface="Avenir Next Medium"/>
                <a:sym typeface="Avenir Next Medium"/>
              </a:defRPr>
            </a:pPr>
            <a:r>
              <a:t>PIB Per Capita Brasileiro 2017= 31.587</a:t>
            </a:r>
          </a:p>
          <a:p>
            <a:pPr>
              <a:defRPr sz="5000">
                <a:solidFill>
                  <a:srgbClr val="838787"/>
                </a:solidFill>
                <a:latin typeface="Avenir Next Medium"/>
                <a:ea typeface="Avenir Next Medium"/>
                <a:cs typeface="Avenir Next Medium"/>
                <a:sym typeface="Avenir Next Medium"/>
              </a:defRPr>
            </a:pPr>
            <a:r>
              <a:t>250 Anos de PIB Per Capita=7.896.750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Reféns dos desejos alheios"/>
          <p:cNvSpPr txBox="1"/>
          <p:nvPr>
            <p:ph type="ctrTitle"/>
          </p:nvPr>
        </p:nvSpPr>
        <p:spPr>
          <a:xfrm>
            <a:off x="406400" y="8051800"/>
            <a:ext cx="12192000" cy="1434406"/>
          </a:xfrm>
          <a:prstGeom prst="rect">
            <a:avLst/>
          </a:prstGeom>
        </p:spPr>
        <p:txBody>
          <a:bodyPr/>
          <a:lstStyle>
            <a:lvl1pPr>
              <a:defRPr sz="9900"/>
            </a:lvl1pPr>
          </a:lstStyle>
          <a:p>
            <a:pPr/>
            <a:r>
              <a:t>Reféns dos desejos alheios</a:t>
            </a:r>
          </a:p>
        </p:txBody>
      </p:sp>
      <p:sp>
        <p:nvSpPr>
          <p:cNvPr id="187" name="Este mandamento não nos torna"/>
          <p:cNvSpPr txBox="1"/>
          <p:nvPr>
            <p:ph type="subTitle" sz="quarter" idx="1"/>
          </p:nvPr>
        </p:nvSpPr>
        <p:spPr>
          <a:xfrm>
            <a:off x="762000" y="5930948"/>
            <a:ext cx="12192000" cy="1803402"/>
          </a:xfrm>
          <a:prstGeom prst="rect">
            <a:avLst/>
          </a:prstGeom>
        </p:spPr>
        <p:txBody>
          <a:bodyPr/>
          <a:lstStyle/>
          <a:p>
            <a:pPr/>
            <a:r>
              <a:t>Este mandamento não nos torna</a:t>
            </a:r>
          </a:p>
        </p:txBody>
      </p:sp>
      <p:pic>
        <p:nvPicPr>
          <p:cNvPr id="188" name="shutterstock_561696172.jpg" descr="shutterstock_561696172.jpg"/>
          <p:cNvPicPr>
            <a:picLocks noChangeAspect="1"/>
          </p:cNvPicPr>
          <p:nvPr/>
        </p:nvPicPr>
        <p:blipFill>
          <a:blip r:embed="rId2">
            <a:extLst/>
          </a:blip>
          <a:stretch>
            <a:fillRect/>
          </a:stretch>
        </p:blipFill>
        <p:spPr>
          <a:xfrm>
            <a:off x="-201762" y="-2146326"/>
            <a:ext cx="13308759" cy="8890252"/>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Proponho um experimento:"/>
          <p:cNvSpPr txBox="1"/>
          <p:nvPr/>
        </p:nvSpPr>
        <p:spPr>
          <a:xfrm>
            <a:off x="865980" y="869949"/>
            <a:ext cx="11543349" cy="1333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100">
                <a:solidFill>
                  <a:schemeClr val="accent1"/>
                </a:solidFill>
                <a:latin typeface="Avenir Next Medium"/>
                <a:ea typeface="Avenir Next Medium"/>
                <a:cs typeface="Avenir Next Medium"/>
                <a:sym typeface="Avenir Next Medium"/>
              </a:defRPr>
            </a:lvl1pPr>
          </a:lstStyle>
          <a:p>
            <a:pPr/>
            <a:r>
              <a:t>Proponho um experimento:</a:t>
            </a:r>
          </a:p>
        </p:txBody>
      </p:sp>
      <p:sp>
        <p:nvSpPr>
          <p:cNvPr id="290" name="PIB Per Capita Brasileiro 2017= 31.587…"/>
          <p:cNvSpPr txBox="1"/>
          <p:nvPr/>
        </p:nvSpPr>
        <p:spPr>
          <a:xfrm>
            <a:off x="855343" y="3035299"/>
            <a:ext cx="11564621" cy="213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000">
                <a:solidFill>
                  <a:srgbClr val="838787"/>
                </a:solidFill>
                <a:latin typeface="Avenir Next Medium"/>
                <a:ea typeface="Avenir Next Medium"/>
                <a:cs typeface="Avenir Next Medium"/>
                <a:sym typeface="Avenir Next Medium"/>
              </a:defRPr>
            </a:pPr>
            <a:r>
              <a:t>PIB Per Capita Brasileiro 2017= 31.587</a:t>
            </a:r>
          </a:p>
          <a:p>
            <a:pPr>
              <a:defRPr sz="5000">
                <a:solidFill>
                  <a:srgbClr val="838787"/>
                </a:solidFill>
                <a:latin typeface="Avenir Next Medium"/>
                <a:ea typeface="Avenir Next Medium"/>
                <a:cs typeface="Avenir Next Medium"/>
                <a:sym typeface="Avenir Next Medium"/>
              </a:defRPr>
            </a:pPr>
            <a:r>
              <a:t>250 Anos de PIB Per Capita=7.896.750</a:t>
            </a:r>
          </a:p>
        </p:txBody>
      </p:sp>
      <p:sp>
        <p:nvSpPr>
          <p:cNvPr id="291" name="Teremos novamente pobreza no Brasil?"/>
          <p:cNvSpPr txBox="1"/>
          <p:nvPr/>
        </p:nvSpPr>
        <p:spPr>
          <a:xfrm>
            <a:off x="891653" y="6165850"/>
            <a:ext cx="11564623" cy="95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900">
                <a:solidFill>
                  <a:srgbClr val="EF4E47"/>
                </a:solidFill>
                <a:latin typeface="Avenir Next Medium"/>
                <a:ea typeface="Avenir Next Medium"/>
                <a:cs typeface="Avenir Next Medium"/>
                <a:sym typeface="Avenir Next Medium"/>
              </a:defRPr>
            </a:lvl1pPr>
          </a:lstStyle>
          <a:p>
            <a:pPr/>
            <a:r>
              <a:t>Teremos novamente pobreza no Brasil?</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UMA HISTORIA REAL"/>
          <p:cNvSpPr txBox="1"/>
          <p:nvPr/>
        </p:nvSpPr>
        <p:spPr>
          <a:xfrm>
            <a:off x="1547138" y="4140199"/>
            <a:ext cx="9910523"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900">
                <a:solidFill>
                  <a:srgbClr val="838787"/>
                </a:solidFill>
                <a:latin typeface="Avenir Next Medium"/>
                <a:ea typeface="Avenir Next Medium"/>
                <a:cs typeface="Avenir Next Medium"/>
                <a:sym typeface="Avenir Next Medium"/>
              </a:defRPr>
            </a:lvl1pPr>
          </a:lstStyle>
          <a:p>
            <a:pPr/>
            <a:r>
              <a:t>UMA HISTORIA REAL</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11 Vocês sempre terão os pobres em seu meio, mas nem sempre terão a mim."/>
          <p:cNvSpPr txBox="1"/>
          <p:nvPr/>
        </p:nvSpPr>
        <p:spPr>
          <a:xfrm>
            <a:off x="979487" y="3217995"/>
            <a:ext cx="11045826" cy="33176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457200">
              <a:spcBef>
                <a:spcPts val="0"/>
              </a:spcBef>
              <a:defRPr b="1" sz="7000">
                <a:solidFill>
                  <a:srgbClr val="FFFFFF"/>
                </a:solidFill>
                <a:latin typeface="Arial"/>
                <a:ea typeface="Arial"/>
                <a:cs typeface="Arial"/>
                <a:sym typeface="Arial"/>
              </a:defRPr>
            </a:pPr>
            <a:r>
              <a:t>11 </a:t>
            </a:r>
            <a:r>
              <a:rPr>
                <a:latin typeface="+mj-lt"/>
                <a:ea typeface="+mj-ea"/>
                <a:cs typeface="+mj-cs"/>
                <a:sym typeface="Helvetica Neue"/>
              </a:rPr>
              <a:t>Vocês sempre terão os pobres em seu meio, mas nem sempre terão a mim.</a:t>
            </a:r>
          </a:p>
        </p:txBody>
      </p:sp>
      <p:sp>
        <p:nvSpPr>
          <p:cNvPr id="296" name="MAT.26:"/>
          <p:cNvSpPr txBox="1"/>
          <p:nvPr/>
        </p:nvSpPr>
        <p:spPr>
          <a:xfrm>
            <a:off x="4567408" y="1066799"/>
            <a:ext cx="3869983" cy="137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7300">
                <a:solidFill>
                  <a:schemeClr val="accent1"/>
                </a:solidFill>
                <a:latin typeface="Avenir Next"/>
                <a:ea typeface="Avenir Next"/>
                <a:cs typeface="Avenir Next"/>
                <a:sym typeface="Avenir Next"/>
              </a:defRPr>
            </a:lvl1pPr>
          </a:lstStyle>
          <a:p>
            <a:pPr/>
            <a:r>
              <a:t>MAT.26:</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Breve panorama bíblico sobre a pobreza"/>
          <p:cNvSpPr txBox="1"/>
          <p:nvPr>
            <p:ph type="body" sz="quarter" idx="1"/>
          </p:nvPr>
        </p:nvSpPr>
        <p:spPr>
          <a:prstGeom prst="rect">
            <a:avLst/>
          </a:prstGeom>
        </p:spPr>
        <p:txBody>
          <a:bodyPr/>
          <a:lstStyle>
            <a:lvl1pPr>
              <a:defRPr spc="100"/>
            </a:lvl1pPr>
          </a:lstStyle>
          <a:p>
            <a:pPr/>
            <a:r>
              <a:t>Breve panorama bíblico sobre a pobreza</a:t>
            </a:r>
          </a:p>
        </p:txBody>
      </p:sp>
      <p:sp>
        <p:nvSpPr>
          <p:cNvPr id="299" name="11 &quot;Sempre haverá pobres na terra. Por isso, ordeno que compartilhem seus bens generosamente com os pobres e com outros necessitados de sua terra.”"/>
          <p:cNvSpPr txBox="1"/>
          <p:nvPr>
            <p:ph type="body" idx="13"/>
          </p:nvPr>
        </p:nvSpPr>
        <p:spPr>
          <a:xfrm>
            <a:off x="647700" y="1168400"/>
            <a:ext cx="12192000" cy="6108700"/>
          </a:xfrm>
          <a:prstGeom prst="rect">
            <a:avLst/>
          </a:prstGeom>
          <a:extLst>
            <a:ext uri="{C572A759-6A51-4108-AA02-DFA0A04FC94B}">
              <ma14:wrappingTextBoxFlag xmlns:ma14="http://schemas.microsoft.com/office/mac/drawingml/2011/main" val="1"/>
            </a:ext>
          </a:extLst>
        </p:spPr>
        <p:txBody>
          <a:bodyPr/>
          <a:lstStyle/>
          <a:p>
            <a:pPr defTabSz="443484">
              <a:lnSpc>
                <a:spcPct val="100000"/>
              </a:lnSpc>
              <a:spcBef>
                <a:spcPts val="0"/>
              </a:spcBef>
              <a:buClr>
                <a:schemeClr val="accent1"/>
              </a:buClr>
              <a:buFont typeface="Avenir Next"/>
              <a:defRPr cap="none" sz="3007">
                <a:solidFill>
                  <a:srgbClr val="000000"/>
                </a:solidFill>
                <a:latin typeface="+mj-lt"/>
                <a:ea typeface="+mj-ea"/>
                <a:cs typeface="+mj-cs"/>
                <a:sym typeface="Helvetica Neue"/>
              </a:defRPr>
            </a:pPr>
          </a:p>
          <a:p>
            <a:pPr defTabSz="443484">
              <a:lnSpc>
                <a:spcPct val="100000"/>
              </a:lnSpc>
              <a:spcBef>
                <a:spcPts val="0"/>
              </a:spcBef>
              <a:buClr>
                <a:schemeClr val="accent1"/>
              </a:buClr>
              <a:buFont typeface="Avenir Next"/>
              <a:defRPr cap="none" sz="3007">
                <a:solidFill>
                  <a:srgbClr val="000000"/>
                </a:solidFill>
                <a:latin typeface="+mj-lt"/>
                <a:ea typeface="+mj-ea"/>
                <a:cs typeface="+mj-cs"/>
                <a:sym typeface="Helvetica Neue"/>
              </a:defRPr>
            </a:pPr>
          </a:p>
          <a:p>
            <a:pPr defTabSz="443484">
              <a:lnSpc>
                <a:spcPct val="100000"/>
              </a:lnSpc>
              <a:spcBef>
                <a:spcPts val="0"/>
              </a:spcBef>
              <a:buClr>
                <a:schemeClr val="accent1"/>
              </a:buClr>
              <a:buFont typeface="Avenir Next"/>
              <a:defRPr b="1" cap="none" sz="5626">
                <a:solidFill>
                  <a:srgbClr val="FFFFFF"/>
                </a:solidFill>
                <a:latin typeface="Arial"/>
                <a:ea typeface="Arial"/>
                <a:cs typeface="Arial"/>
                <a:sym typeface="Arial"/>
              </a:defRPr>
            </a:pPr>
            <a:r>
              <a:t>11 "</a:t>
            </a:r>
            <a:r>
              <a:rPr>
                <a:latin typeface="+mj-lt"/>
                <a:ea typeface="+mj-ea"/>
                <a:cs typeface="+mj-cs"/>
                <a:sym typeface="Helvetica Neue"/>
              </a:rPr>
              <a:t>Sempre haverá pobres na terra. Por isso, ordeno que compartilhem seus bens generosamente com os pobres e com outros necessitados de sua terra.”</a:t>
            </a:r>
          </a:p>
        </p:txBody>
      </p:sp>
      <p:sp>
        <p:nvSpPr>
          <p:cNvPr id="300" name="DEUT. 15"/>
          <p:cNvSpPr txBox="1"/>
          <p:nvPr/>
        </p:nvSpPr>
        <p:spPr>
          <a:xfrm>
            <a:off x="3994493" y="7785100"/>
            <a:ext cx="3999815"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900">
                <a:solidFill>
                  <a:schemeClr val="accent1"/>
                </a:solidFill>
                <a:latin typeface="Avenir Next"/>
                <a:ea typeface="Avenir Next"/>
                <a:cs typeface="Avenir Next"/>
                <a:sym typeface="Avenir Next"/>
              </a:defRPr>
            </a:lvl1pPr>
          </a:lstStyle>
          <a:p>
            <a:pPr/>
            <a:r>
              <a:t>DEUT. 15</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Breve panorama bíblico sobre a pobreza"/>
          <p:cNvSpPr txBox="1"/>
          <p:nvPr>
            <p:ph type="body" sz="quarter" idx="1"/>
          </p:nvPr>
        </p:nvSpPr>
        <p:spPr>
          <a:prstGeom prst="rect">
            <a:avLst/>
          </a:prstGeom>
        </p:spPr>
        <p:txBody>
          <a:bodyPr/>
          <a:lstStyle>
            <a:lvl1pPr>
              <a:defRPr spc="100"/>
            </a:lvl1pPr>
          </a:lstStyle>
          <a:p>
            <a:pPr/>
            <a:r>
              <a:t>Breve panorama bíblico sobre a pobreza</a:t>
            </a:r>
          </a:p>
        </p:txBody>
      </p:sp>
      <p:sp>
        <p:nvSpPr>
          <p:cNvPr id="303" name="11 &quot;Por isso, ordeno que compartilhem seus bens generosamente com os pobres e com outros necessitados de sua terra.”"/>
          <p:cNvSpPr txBox="1"/>
          <p:nvPr>
            <p:ph type="body" idx="13"/>
          </p:nvPr>
        </p:nvSpPr>
        <p:spPr>
          <a:xfrm>
            <a:off x="647700" y="1168400"/>
            <a:ext cx="12192000" cy="6108700"/>
          </a:xfrm>
          <a:prstGeom prst="rect">
            <a:avLst/>
          </a:prstGeom>
          <a:extLst>
            <a:ext uri="{C572A759-6A51-4108-AA02-DFA0A04FC94B}">
              <ma14:wrappingTextBoxFlag xmlns:ma14="http://schemas.microsoft.com/office/mac/drawingml/2011/main" val="1"/>
            </a:ext>
          </a:extLst>
        </p:spPr>
        <p:txBody>
          <a:bodyPr/>
          <a:lstStyle/>
          <a:p>
            <a:pPr algn="just" defTabSz="457200">
              <a:lnSpc>
                <a:spcPct val="100000"/>
              </a:lnSpc>
              <a:spcBef>
                <a:spcPts val="0"/>
              </a:spcBef>
              <a:buClr>
                <a:schemeClr val="accent1"/>
              </a:buClr>
              <a:buFont typeface="Avenir Next"/>
              <a:defRPr cap="none" sz="3100">
                <a:solidFill>
                  <a:srgbClr val="000000"/>
                </a:solidFill>
                <a:latin typeface="+mj-lt"/>
                <a:ea typeface="+mj-ea"/>
                <a:cs typeface="+mj-cs"/>
                <a:sym typeface="Helvetica Neue"/>
              </a:defRPr>
            </a:pPr>
          </a:p>
          <a:p>
            <a:pPr algn="just" defTabSz="457200">
              <a:lnSpc>
                <a:spcPct val="100000"/>
              </a:lnSpc>
              <a:spcBef>
                <a:spcPts val="0"/>
              </a:spcBef>
              <a:buClr>
                <a:schemeClr val="accent1"/>
              </a:buClr>
              <a:buFont typeface="Avenir Next"/>
              <a:defRPr cap="none" sz="3100">
                <a:solidFill>
                  <a:srgbClr val="000000"/>
                </a:solidFill>
                <a:latin typeface="+mj-lt"/>
                <a:ea typeface="+mj-ea"/>
                <a:cs typeface="+mj-cs"/>
                <a:sym typeface="Helvetica Neue"/>
              </a:defRPr>
            </a:pPr>
          </a:p>
          <a:p>
            <a:pPr algn="just" defTabSz="457200">
              <a:lnSpc>
                <a:spcPct val="100000"/>
              </a:lnSpc>
              <a:spcBef>
                <a:spcPts val="0"/>
              </a:spcBef>
              <a:buClr>
                <a:schemeClr val="accent1"/>
              </a:buClr>
              <a:buFont typeface="Avenir Next"/>
              <a:defRPr b="1" cap="none" sz="5800">
                <a:solidFill>
                  <a:srgbClr val="FFFFFF"/>
                </a:solidFill>
                <a:latin typeface="Arial"/>
                <a:ea typeface="Arial"/>
                <a:cs typeface="Arial"/>
                <a:sym typeface="Arial"/>
              </a:defRPr>
            </a:pPr>
            <a:r>
              <a:t>11 "</a:t>
            </a:r>
            <a:r>
              <a:rPr>
                <a:latin typeface="+mj-lt"/>
                <a:ea typeface="+mj-ea"/>
                <a:cs typeface="+mj-cs"/>
                <a:sym typeface="Helvetica Neue"/>
              </a:rPr>
              <a:t>Por isso, ordeno que compartilhem seus bens generosamente com os pobres e com outros necessitados de sua terra.”</a:t>
            </a:r>
          </a:p>
        </p:txBody>
      </p:sp>
      <p:sp>
        <p:nvSpPr>
          <p:cNvPr id="304" name="DEUT. 15"/>
          <p:cNvSpPr txBox="1"/>
          <p:nvPr/>
        </p:nvSpPr>
        <p:spPr>
          <a:xfrm>
            <a:off x="3994493" y="7785100"/>
            <a:ext cx="3999815"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900">
                <a:solidFill>
                  <a:schemeClr val="accent1"/>
                </a:solidFill>
                <a:latin typeface="Avenir Next"/>
                <a:ea typeface="Avenir Next"/>
                <a:cs typeface="Avenir Next"/>
                <a:sym typeface="Avenir Next"/>
              </a:defRPr>
            </a:lvl1pPr>
          </a:lstStyle>
          <a:p>
            <a:pPr/>
            <a:r>
              <a:t>DEUT. 15</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O cuidado de deus para com os necessitados"/>
          <p:cNvSpPr txBox="1"/>
          <p:nvPr>
            <p:ph type="ctrTitle"/>
          </p:nvPr>
        </p:nvSpPr>
        <p:spPr>
          <a:prstGeom prst="rect">
            <a:avLst/>
          </a:prstGeom>
        </p:spPr>
        <p:txBody>
          <a:bodyPr/>
          <a:lstStyle>
            <a:lvl1pPr algn="ctr" defTabSz="350520">
              <a:defRPr sz="10200"/>
            </a:lvl1pPr>
          </a:lstStyle>
          <a:p>
            <a:pPr/>
            <a:r>
              <a:t>O cuidado de deus para com os necessitados</a:t>
            </a:r>
          </a:p>
        </p:txBody>
      </p:sp>
      <p:pic>
        <p:nvPicPr>
          <p:cNvPr id="307" name="helping-hand-520x260.jpg" descr="helping-hand-520x260.jpg"/>
          <p:cNvPicPr>
            <a:picLocks noChangeAspect="1"/>
          </p:cNvPicPr>
          <p:nvPr/>
        </p:nvPicPr>
        <p:blipFill>
          <a:blip r:embed="rId2">
            <a:extLst/>
          </a:blip>
          <a:stretch>
            <a:fillRect/>
          </a:stretch>
        </p:blipFill>
        <p:spPr>
          <a:xfrm>
            <a:off x="3200400" y="1361132"/>
            <a:ext cx="6604000" cy="3302002"/>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19 “Quando estiverem fazendo a colheita de suas lavouras e esquecerem um feixe de cereais no campo, não voltem para buscá-lo. Deixem-no para os estrangeiros, para os órfãos e para as viúvas. Então o Senhor, seu Deus, os abençoará em tudo que fizerem. 20 Quando sacudirem as azeitonas de suas oliveiras, não passem pelos mesmos ramos duas vezes. Deixem as azeitonas restantes para os estrangeiros, os órfãos e as viúvas. 21 Quando colherem uvas em seus vinhedos, não passem novamente pelas videiras. Deixem as uvas restantes para os estrangeiros, os órfãos e as viúvas."/>
          <p:cNvSpPr txBox="1"/>
          <p:nvPr/>
        </p:nvSpPr>
        <p:spPr>
          <a:xfrm>
            <a:off x="-12663" y="1063793"/>
            <a:ext cx="13030125" cy="63814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spcBef>
                <a:spcPts val="0"/>
              </a:spcBef>
              <a:defRPr b="1" sz="3800">
                <a:solidFill>
                  <a:srgbClr val="FFFFFF"/>
                </a:solidFill>
                <a:latin typeface="Arial"/>
                <a:ea typeface="Arial"/>
                <a:cs typeface="Arial"/>
                <a:sym typeface="Arial"/>
              </a:defRPr>
            </a:pPr>
            <a:r>
              <a:t>19 </a:t>
            </a:r>
            <a:r>
              <a:rPr b="0">
                <a:latin typeface="+mj-lt"/>
                <a:ea typeface="+mj-ea"/>
                <a:cs typeface="+mj-cs"/>
                <a:sym typeface="Helvetica Neue"/>
              </a:rPr>
              <a:t>“Quando estiverem fazendo a colheita de suas lavouras e esquecerem um feixe de cereais no campo, não voltem para buscá-lo. Deixem-no para os estrangeiros, para os órfãos e para as viúvas. Então o Senhor, seu Deus, os abençoará em tudo que fizerem. </a:t>
            </a:r>
            <a:r>
              <a:t>20 </a:t>
            </a:r>
            <a:r>
              <a:rPr b="0">
                <a:latin typeface="+mj-lt"/>
                <a:ea typeface="+mj-ea"/>
                <a:cs typeface="+mj-cs"/>
                <a:sym typeface="Helvetica Neue"/>
              </a:rPr>
              <a:t>Quando sacudirem as azeitonas de suas oliveiras, não passem pelos mesmos ramos duas vezes. Deixem as azeitonas restantes para os estrangeiros, os órfãos e as viúvas. </a:t>
            </a:r>
            <a:r>
              <a:t>21 </a:t>
            </a:r>
            <a:r>
              <a:rPr b="0">
                <a:latin typeface="+mj-lt"/>
                <a:ea typeface="+mj-ea"/>
                <a:cs typeface="+mj-cs"/>
                <a:sym typeface="Helvetica Neue"/>
              </a:rPr>
              <a:t>Quando colherem uvas em seus vinhedos, não passem novamente pelas videiras. Deixem as uvas restantes para os estrangeiros, os órfãos e as viúvas. </a:t>
            </a:r>
          </a:p>
        </p:txBody>
      </p:sp>
      <p:sp>
        <p:nvSpPr>
          <p:cNvPr id="310" name="Deut. 24"/>
          <p:cNvSpPr txBox="1"/>
          <p:nvPr/>
        </p:nvSpPr>
        <p:spPr>
          <a:xfrm>
            <a:off x="4645507" y="7524750"/>
            <a:ext cx="3713785" cy="1282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800">
                <a:solidFill>
                  <a:schemeClr val="accent1"/>
                </a:solidFill>
                <a:latin typeface="Avenir Next"/>
                <a:ea typeface="Avenir Next"/>
                <a:cs typeface="Avenir Next"/>
                <a:sym typeface="Avenir Next"/>
              </a:defRPr>
            </a:lvl1pPr>
          </a:lstStyle>
          <a:p>
            <a:pPr/>
            <a:r>
              <a:t>Deut. 24</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O cuidado de deus para com os necessitados"/>
          <p:cNvSpPr txBox="1"/>
          <p:nvPr>
            <p:ph type="body" sz="quarter" idx="1"/>
          </p:nvPr>
        </p:nvSpPr>
        <p:spPr>
          <a:prstGeom prst="rect">
            <a:avLst/>
          </a:prstGeom>
        </p:spPr>
        <p:txBody>
          <a:bodyPr/>
          <a:lstStyle>
            <a:lvl1pPr>
              <a:defRPr spc="100"/>
            </a:lvl1pPr>
          </a:lstStyle>
          <a:p>
            <a:pPr/>
            <a:r>
              <a:t>O cuidado de deus para com os necessitados</a:t>
            </a:r>
          </a:p>
        </p:txBody>
      </p:sp>
      <p:sp>
        <p:nvSpPr>
          <p:cNvPr id="313" name="Ajuda que preserva a dignidade do ajudado"/>
          <p:cNvSpPr txBox="1"/>
          <p:nvPr>
            <p:ph type="title"/>
          </p:nvPr>
        </p:nvSpPr>
        <p:spPr>
          <a:prstGeom prst="rect">
            <a:avLst/>
          </a:prstGeom>
        </p:spPr>
        <p:txBody>
          <a:bodyPr/>
          <a:lstStyle>
            <a:lvl1pPr defTabSz="467359">
              <a:spcBef>
                <a:spcPts val="2200"/>
              </a:spcBef>
              <a:defRPr sz="4800"/>
            </a:lvl1pPr>
          </a:lstStyle>
          <a:p>
            <a:pPr/>
            <a:r>
              <a:t>Ajuda que preserva a dignidade do ajudado</a:t>
            </a:r>
          </a:p>
        </p:txBody>
      </p:sp>
      <p:sp>
        <p:nvSpPr>
          <p:cNvPr id="314" name="Esta proposta não retira do necessitado a sua responsabilidade em colher os frutos.…"/>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Esta proposta não retira do necessitado a sua responsabilidade em colher os frutos.</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O Exemplo de Rute- Rute Cap.2</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Deus exalta a dignidade humana através do trabalho</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II Tess. 3:10(b)-“Se alguém não quiser trabalhar, também não coma."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O cuidado de deus para com os necessitados"/>
          <p:cNvSpPr txBox="1"/>
          <p:nvPr>
            <p:ph type="body" sz="quarter" idx="1"/>
          </p:nvPr>
        </p:nvSpPr>
        <p:spPr>
          <a:prstGeom prst="rect">
            <a:avLst/>
          </a:prstGeom>
        </p:spPr>
        <p:txBody>
          <a:bodyPr/>
          <a:lstStyle>
            <a:lvl1pPr>
              <a:defRPr spc="100"/>
            </a:lvl1pPr>
          </a:lstStyle>
          <a:p>
            <a:pPr/>
            <a:r>
              <a:t>O cuidado de deus para com os necessitados</a:t>
            </a:r>
          </a:p>
        </p:txBody>
      </p:sp>
      <p:sp>
        <p:nvSpPr>
          <p:cNvPr id="317" name="Ajuda a quem realmente necessita"/>
          <p:cNvSpPr txBox="1"/>
          <p:nvPr>
            <p:ph type="title"/>
          </p:nvPr>
        </p:nvSpPr>
        <p:spPr>
          <a:prstGeom prst="rect">
            <a:avLst/>
          </a:prstGeom>
        </p:spPr>
        <p:txBody>
          <a:bodyPr/>
          <a:lstStyle>
            <a:lvl1pPr defTabSz="467359">
              <a:spcBef>
                <a:spcPts val="2200"/>
              </a:spcBef>
              <a:defRPr sz="4800"/>
            </a:lvl1pPr>
          </a:lstStyle>
          <a:p>
            <a:pPr/>
            <a:r>
              <a:t>Ajuda a quem realmente necessita</a:t>
            </a:r>
          </a:p>
        </p:txBody>
      </p:sp>
      <p:sp>
        <p:nvSpPr>
          <p:cNvPr id="318" name="O principal foco de ajuda eram os impossibilitados de proverem o seu próprio sustento.…"/>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O principal foco de ajuda eram os impossibilitados de proverem o seu próprio sustento.</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Dois grupos em especial representavam os necessitados: Os órfãos e as viúvas.</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Os desamparados: Não têm família e não têm possibilidade de inserção no mercado de trabalho.</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I Timóteo, capítulo 5.</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O cuidado de deus para com os necessitados"/>
          <p:cNvSpPr txBox="1"/>
          <p:nvPr>
            <p:ph type="body" sz="quarter" idx="1"/>
          </p:nvPr>
        </p:nvSpPr>
        <p:spPr>
          <a:prstGeom prst="rect">
            <a:avLst/>
          </a:prstGeom>
        </p:spPr>
        <p:txBody>
          <a:bodyPr/>
          <a:lstStyle>
            <a:lvl1pPr>
              <a:defRPr spc="100"/>
            </a:lvl1pPr>
          </a:lstStyle>
          <a:p>
            <a:pPr/>
            <a:r>
              <a:t>O cuidado de deus para com os necessitados</a:t>
            </a:r>
          </a:p>
        </p:txBody>
      </p:sp>
      <p:sp>
        <p:nvSpPr>
          <p:cNvPr id="321" name="Ajuda que previne que a avareza se instale no coração do doador"/>
          <p:cNvSpPr txBox="1"/>
          <p:nvPr>
            <p:ph type="title"/>
          </p:nvPr>
        </p:nvSpPr>
        <p:spPr>
          <a:xfrm>
            <a:off x="406400" y="1536700"/>
            <a:ext cx="12192000" cy="711200"/>
          </a:xfrm>
          <a:prstGeom prst="rect">
            <a:avLst/>
          </a:prstGeom>
        </p:spPr>
        <p:txBody>
          <a:bodyPr/>
          <a:lstStyle>
            <a:lvl1pPr defTabSz="408940">
              <a:spcBef>
                <a:spcPts val="1900"/>
              </a:spcBef>
              <a:defRPr sz="4200"/>
            </a:lvl1pPr>
          </a:lstStyle>
          <a:p>
            <a:pPr/>
            <a:r>
              <a:t>Ajuda que previne que a avareza se instale no coração do doador</a:t>
            </a:r>
          </a:p>
        </p:txBody>
      </p:sp>
      <p:sp>
        <p:nvSpPr>
          <p:cNvPr id="322" name="Deus responsabiliza o povo na ajuda aos necessitados."/>
          <p:cNvSpPr txBox="1"/>
          <p:nvPr>
            <p:ph type="body" idx="13"/>
          </p:nvPr>
        </p:nvSpPr>
        <p:spPr>
          <a:xfrm>
            <a:off x="406400" y="2749550"/>
            <a:ext cx="12192000" cy="6108700"/>
          </a:xfrm>
          <a:prstGeom prst="rect">
            <a:avLst/>
          </a:prstGeom>
          <a:extLst>
            <a:ext uri="{C572A759-6A51-4108-AA02-DFA0A04FC94B}">
              <ma14:wrappingTextBoxFlag xmlns:ma14="http://schemas.microsoft.com/office/mac/drawingml/2011/main" val="1"/>
            </a:ext>
          </a:extLst>
        </p:spPr>
        <p:txBody>
          <a:bodyPr/>
          <a:lstStyle>
            <a:lvl1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lvl1pPr>
          </a:lstStyle>
          <a:p>
            <a:pPr/>
            <a:r>
              <a:t>Deus responsabiliza o povo na ajuda aos necessitados.</a:t>
            </a:r>
          </a:p>
        </p:txBody>
      </p:sp>
      <p:pic>
        <p:nvPicPr>
          <p:cNvPr id="323" name="helping-hand-520x260.jpg" descr="helping-hand-520x260.jpg"/>
          <p:cNvPicPr>
            <a:picLocks noChangeAspect="1"/>
          </p:cNvPicPr>
          <p:nvPr/>
        </p:nvPicPr>
        <p:blipFill>
          <a:blip r:embed="rId2">
            <a:extLst/>
          </a:blip>
          <a:stretch>
            <a:fillRect/>
          </a:stretch>
        </p:blipFill>
        <p:spPr>
          <a:xfrm>
            <a:off x="3200400" y="4152900"/>
            <a:ext cx="6604000" cy="3302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07012012__his_hand.jpg" descr="07012012__his_hand.jpg"/>
          <p:cNvPicPr>
            <a:picLocks noChangeAspect="1"/>
          </p:cNvPicPr>
          <p:nvPr/>
        </p:nvPicPr>
        <p:blipFill>
          <a:blip r:embed="rId2">
            <a:extLst/>
          </a:blip>
          <a:stretch>
            <a:fillRect/>
          </a:stretch>
        </p:blipFill>
        <p:spPr>
          <a:xfrm>
            <a:off x="-1529334" y="-66492"/>
            <a:ext cx="16800316" cy="11993196"/>
          </a:xfrm>
          <a:prstGeom prst="rect">
            <a:avLst/>
          </a:prstGeom>
          <a:ln w="12700">
            <a:miter lim="400000"/>
          </a:ln>
        </p:spPr>
      </p:pic>
      <p:sp>
        <p:nvSpPr>
          <p:cNvPr id="191" name="Sensíveis às necessidades do nosso próximo."/>
          <p:cNvSpPr txBox="1"/>
          <p:nvPr/>
        </p:nvSpPr>
        <p:spPr>
          <a:xfrm>
            <a:off x="487184" y="3530598"/>
            <a:ext cx="13199080"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400">
                <a:solidFill>
                  <a:srgbClr val="FFFFFF"/>
                </a:solidFill>
                <a:latin typeface="Avenir Next"/>
                <a:ea typeface="Avenir Next"/>
                <a:cs typeface="Avenir Next"/>
                <a:sym typeface="Avenir Next"/>
              </a:defRPr>
            </a:lvl1pPr>
          </a:lstStyle>
          <a:p>
            <a:pPr/>
            <a:r>
              <a:t>Sensíveis às necessidades do nosso próximo.</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42 Dê a quem pedir e não volte as costas a quem quiser tomar emprestado de você.”"/>
          <p:cNvSpPr txBox="1"/>
          <p:nvPr/>
        </p:nvSpPr>
        <p:spPr>
          <a:xfrm>
            <a:off x="227514" y="3235117"/>
            <a:ext cx="12549772" cy="2826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spcBef>
                <a:spcPts val="0"/>
              </a:spcBef>
              <a:defRPr b="1" sz="5800">
                <a:solidFill>
                  <a:srgbClr val="FFFFFF"/>
                </a:solidFill>
                <a:latin typeface="Arial"/>
                <a:ea typeface="Arial"/>
                <a:cs typeface="Arial"/>
                <a:sym typeface="Arial"/>
              </a:defRPr>
            </a:pPr>
            <a:r>
              <a:t>42 "</a:t>
            </a:r>
            <a:r>
              <a:rPr>
                <a:latin typeface="+mj-lt"/>
                <a:ea typeface="+mj-ea"/>
                <a:cs typeface="+mj-cs"/>
                <a:sym typeface="Helvetica Neue"/>
              </a:rPr>
              <a:t>Dê a quem pedir e não volte as costas a quem quiser tomar emprestado de você.”</a:t>
            </a:r>
          </a:p>
        </p:txBody>
      </p:sp>
      <p:sp>
        <p:nvSpPr>
          <p:cNvPr id="326" name="Mat. 5:"/>
          <p:cNvSpPr txBox="1"/>
          <p:nvPr/>
        </p:nvSpPr>
        <p:spPr>
          <a:xfrm>
            <a:off x="5157089" y="1701800"/>
            <a:ext cx="269062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1"/>
                </a:solidFill>
                <a:latin typeface="Avenir Next"/>
                <a:ea typeface="Avenir Next"/>
                <a:cs typeface="Avenir Next"/>
                <a:sym typeface="Avenir Next"/>
              </a:defRPr>
            </a:lvl1pPr>
          </a:lstStyle>
          <a:p>
            <a:pPr/>
            <a:r>
              <a:t>Mat. 5:</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30" name="shutterstock_212403514_1449658152.jpg"/>
          <p:cNvGrpSpPr/>
          <p:nvPr/>
        </p:nvGrpSpPr>
        <p:grpSpPr>
          <a:xfrm>
            <a:off x="2911387" y="636628"/>
            <a:ext cx="7182027" cy="4931953"/>
            <a:chOff x="0" y="0"/>
            <a:chExt cx="7182026" cy="4931952"/>
          </a:xfrm>
        </p:grpSpPr>
        <p:pic>
          <p:nvPicPr>
            <p:cNvPr id="328" name="shutterstock_212403514_1449658152.jpg" descr="shutterstock_212403514_1449658152.jpg"/>
            <p:cNvPicPr>
              <a:picLocks noChangeAspect="1"/>
            </p:cNvPicPr>
            <p:nvPr/>
          </p:nvPicPr>
          <p:blipFill>
            <a:blip r:embed="rId2">
              <a:extLst/>
            </a:blip>
            <a:stretch>
              <a:fillRect/>
            </a:stretch>
          </p:blipFill>
          <p:spPr>
            <a:xfrm>
              <a:off x="139700" y="165099"/>
              <a:ext cx="6902627" cy="4601753"/>
            </a:xfrm>
            <a:prstGeom prst="rect">
              <a:avLst/>
            </a:prstGeom>
            <a:ln w="12700" cap="flat">
              <a:noFill/>
              <a:miter lim="400000"/>
            </a:ln>
            <a:effectLst/>
          </p:spPr>
        </p:pic>
        <p:pic>
          <p:nvPicPr>
            <p:cNvPr id="329" name="shutterstock_212403514_1449658152.jpg" descr="shutterstock_212403514_1449658152.jpg"/>
            <p:cNvPicPr>
              <a:picLocks noChangeAspect="1"/>
            </p:cNvPicPr>
            <p:nvPr/>
          </p:nvPicPr>
          <p:blipFill>
            <a:blip r:embed="rId3">
              <a:extLst/>
            </a:blip>
            <a:stretch>
              <a:fillRect/>
            </a:stretch>
          </p:blipFill>
          <p:spPr>
            <a:xfrm>
              <a:off x="0" y="-1"/>
              <a:ext cx="7182027" cy="4931953"/>
            </a:xfrm>
            <a:prstGeom prst="rect">
              <a:avLst/>
            </a:prstGeom>
            <a:ln w="12700" cap="flat">
              <a:noFill/>
              <a:miter lim="400000"/>
            </a:ln>
            <a:effectLst/>
          </p:spPr>
        </p:pic>
      </p:grpSp>
      <p:sp>
        <p:nvSpPr>
          <p:cNvPr id="331" name="Mortificai, pois, os vossos membros que estão sobre a terra: a prostituição, a impureza, o apetite desordenado, a vil concupiscência e a avareza, que é idolatria;"/>
          <p:cNvSpPr txBox="1"/>
          <p:nvPr/>
        </p:nvSpPr>
        <p:spPr>
          <a:xfrm>
            <a:off x="65938" y="5889905"/>
            <a:ext cx="12872924" cy="17647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457200">
              <a:spcBef>
                <a:spcPts val="0"/>
              </a:spcBef>
              <a:defRPr b="1" sz="3600">
                <a:solidFill>
                  <a:srgbClr val="FFFFFF"/>
                </a:solidFill>
                <a:latin typeface="+mj-lt"/>
                <a:ea typeface="+mj-ea"/>
                <a:cs typeface="+mj-cs"/>
                <a:sym typeface="Helvetica Neue"/>
              </a:defRPr>
            </a:lvl1pPr>
          </a:lstStyle>
          <a:p>
            <a:pPr/>
            <a:r>
              <a:t>Mortificai, pois, os vossos membros que estão sobre a terra: a prostituição, a impureza, o apetite desordenado, a vil concupiscência e a avareza, que é idolatria;</a:t>
            </a:r>
          </a:p>
        </p:txBody>
      </p:sp>
      <p:sp>
        <p:nvSpPr>
          <p:cNvPr id="332" name="Col.3:5"/>
          <p:cNvSpPr txBox="1"/>
          <p:nvPr/>
        </p:nvSpPr>
        <p:spPr>
          <a:xfrm>
            <a:off x="5232069" y="7975970"/>
            <a:ext cx="2540661"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400">
                <a:solidFill>
                  <a:schemeClr val="accent1"/>
                </a:solidFill>
                <a:latin typeface="Avenir Next"/>
                <a:ea typeface="Avenir Next"/>
                <a:cs typeface="Avenir Next"/>
                <a:sym typeface="Avenir Next"/>
              </a:defRPr>
            </a:lvl1pPr>
          </a:lstStyle>
          <a:p>
            <a:pPr/>
            <a:r>
              <a:t>Col.3:5</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empre deveríamos estar atentos para escutar e conceder algo aos nossos semelhantes. Não é algo que façamos mecanicamente. Precisamos pensar e dizer ”Se este homem está passando alguma necessidade real cumpre-me o dever de ajudá-lo se tenho a possibilidade de fazê-lo.&quot;"/>
          <p:cNvSpPr txBox="1"/>
          <p:nvPr>
            <p:ph type="body" sz="half" idx="1"/>
          </p:nvPr>
        </p:nvSpPr>
        <p:spPr>
          <a:xfrm>
            <a:off x="838200" y="2654300"/>
            <a:ext cx="11555711" cy="4038602"/>
          </a:xfrm>
          <a:prstGeom prst="rect">
            <a:avLst/>
          </a:prstGeom>
        </p:spPr>
        <p:txBody>
          <a:bodyPr/>
          <a:lstStyle>
            <a:lvl1pPr defTabSz="572516">
              <a:defRPr sz="5096"/>
            </a:lvl1pPr>
          </a:lstStyle>
          <a:p>
            <a:pPr/>
            <a:r>
              <a:t>Sempre deveríamos estar atentos para escutar e conceder algo aos nossos semelhantes. Não é algo que façamos mecanicamente. Precisamos pensar e dizer ”Se este homem está passando alguma necessidade real cumpre-me o dever de ajudá-lo se tenho a possibilidade de fazê-lo." </a:t>
            </a:r>
          </a:p>
        </p:txBody>
      </p:sp>
      <p:sp>
        <p:nvSpPr>
          <p:cNvPr id="335" name="Martyn Lloyd-Jones"/>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lvl1pPr algn="r" defTabSz="578358">
              <a:spcBef>
                <a:spcPts val="0"/>
              </a:spcBef>
              <a:defRPr cap="none" sz="5940">
                <a:solidFill>
                  <a:srgbClr val="838787"/>
                </a:solidFill>
                <a:latin typeface="DIN Condensed"/>
                <a:ea typeface="DIN Condensed"/>
                <a:cs typeface="DIN Condensed"/>
                <a:sym typeface="DIN Condensed"/>
              </a:defRPr>
            </a:lvl1pPr>
          </a:lstStyle>
          <a:p>
            <a:pPr/>
            <a:r>
              <a:t>Martyn Lloyd-Jones</a:t>
            </a:r>
          </a:p>
        </p:txBody>
      </p:sp>
      <p:sp>
        <p:nvSpPr>
          <p:cNvPr id="336" name="Reflexão:"/>
          <p:cNvSpPr txBox="1"/>
          <p:nvPr>
            <p:ph type="body" idx="14"/>
          </p:nvPr>
        </p:nvSpPr>
        <p:spPr>
          <a:prstGeom prst="rect">
            <a:avLst/>
          </a:prstGeom>
          <a:extLst>
            <a:ext uri="{C572A759-6A51-4108-AA02-DFA0A04FC94B}">
              <ma14:wrappingTextBoxFlag xmlns:ma14="http://schemas.microsoft.com/office/mac/drawingml/2011/main" val="1"/>
            </a:ext>
          </a:extLst>
        </p:spPr>
        <p:txBody>
          <a:bodyPr/>
          <a:lstStyle>
            <a:lvl1pPr defTabSz="457200">
              <a:spcBef>
                <a:spcPts val="0"/>
              </a:spcBef>
              <a:defRPr spc="100" sz="2400">
                <a:solidFill>
                  <a:srgbClr val="838787"/>
                </a:solidFill>
              </a:defRPr>
            </a:lvl1pPr>
          </a:lstStyle>
          <a:p>
            <a:pPr/>
            <a:r>
              <a:t>Reflexão:</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17 Se alguém tiver recursos materiais e, vendo seu irmão em necessidade, não se compadecer dele, como pode permanecer nele o amor de Deus? 18 Filhinhos, não amemos de palavra nem de boca, mas em ação e em verdade."/>
          <p:cNvSpPr txBox="1"/>
          <p:nvPr/>
        </p:nvSpPr>
        <p:spPr>
          <a:xfrm>
            <a:off x="-1497" y="3180895"/>
            <a:ext cx="12976669" cy="33918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spcBef>
                <a:spcPts val="0"/>
              </a:spcBef>
              <a:defRPr b="1" sz="4300">
                <a:solidFill>
                  <a:srgbClr val="FFFFFF"/>
                </a:solidFill>
                <a:latin typeface="Arial"/>
                <a:ea typeface="Arial"/>
                <a:cs typeface="Arial"/>
                <a:sym typeface="Arial"/>
              </a:defRPr>
            </a:pPr>
            <a:r>
              <a:t>17 </a:t>
            </a:r>
            <a:r>
              <a:rPr>
                <a:latin typeface="+mj-lt"/>
                <a:ea typeface="+mj-ea"/>
                <a:cs typeface="+mj-cs"/>
                <a:sym typeface="Helvetica Neue"/>
              </a:rPr>
              <a:t>Se alguém tiver recursos materiais e, vendo seu irmão em necessidade, não se compadecer dele, como pode permanecer nele o amor de Deus? </a:t>
            </a:r>
            <a:r>
              <a:t>18 </a:t>
            </a:r>
            <a:r>
              <a:rPr>
                <a:latin typeface="+mj-lt"/>
                <a:ea typeface="+mj-ea"/>
                <a:cs typeface="+mj-cs"/>
                <a:sym typeface="Helvetica Neue"/>
              </a:rPr>
              <a:t>Filhinhos, não amemos de palavra nem de boca, mas em ação e em verdade. </a:t>
            </a:r>
          </a:p>
        </p:txBody>
      </p:sp>
      <p:sp>
        <p:nvSpPr>
          <p:cNvPr id="339" name="I João 3:"/>
          <p:cNvSpPr txBox="1"/>
          <p:nvPr/>
        </p:nvSpPr>
        <p:spPr>
          <a:xfrm>
            <a:off x="4472146" y="1371599"/>
            <a:ext cx="4060508"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7500">
                <a:solidFill>
                  <a:schemeClr val="accent1"/>
                </a:solidFill>
                <a:latin typeface="Avenir Next"/>
                <a:ea typeface="Avenir Next"/>
                <a:cs typeface="Avenir Next"/>
                <a:sym typeface="Avenir Next"/>
              </a:defRPr>
            </a:lvl1pPr>
          </a:lstStyle>
          <a:p>
            <a:pPr/>
            <a:r>
              <a:t>I João 3:</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1" name="07012012__his_hand.jpg" descr="07012012__his_hand.jpg"/>
          <p:cNvPicPr>
            <a:picLocks noChangeAspect="1"/>
          </p:cNvPicPr>
          <p:nvPr/>
        </p:nvPicPr>
        <p:blipFill>
          <a:blip r:embed="rId2">
            <a:extLst/>
          </a:blip>
          <a:stretch>
            <a:fillRect/>
          </a:stretch>
        </p:blipFill>
        <p:spPr>
          <a:xfrm>
            <a:off x="-1529334" y="-66492"/>
            <a:ext cx="16800316" cy="11993196"/>
          </a:xfrm>
          <a:prstGeom prst="rect">
            <a:avLst/>
          </a:prstGeom>
          <a:ln w="12700">
            <a:miter lim="400000"/>
          </a:ln>
        </p:spPr>
      </p:pic>
      <p:sp>
        <p:nvSpPr>
          <p:cNvPr id="342" name="Sensíveis às necessidades do nosso próximo."/>
          <p:cNvSpPr txBox="1"/>
          <p:nvPr/>
        </p:nvSpPr>
        <p:spPr>
          <a:xfrm>
            <a:off x="487184" y="3530598"/>
            <a:ext cx="13199080"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4400">
                <a:solidFill>
                  <a:srgbClr val="FFFFFF"/>
                </a:solidFill>
                <a:latin typeface="Avenir Next"/>
                <a:ea typeface="Avenir Next"/>
                <a:cs typeface="Avenir Next"/>
                <a:sym typeface="Avenir Next"/>
              </a:defRPr>
            </a:lvl1pPr>
          </a:lstStyle>
          <a:p>
            <a:pPr/>
            <a:r>
              <a:t>Sensíveis às necessidades do nosso próximo.</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Dar e emprestar:"/>
          <p:cNvSpPr txBox="1"/>
          <p:nvPr>
            <p:ph type="body" sz="quarter" idx="1"/>
          </p:nvPr>
        </p:nvSpPr>
        <p:spPr>
          <a:prstGeom prst="rect">
            <a:avLst/>
          </a:prstGeom>
        </p:spPr>
        <p:txBody>
          <a:bodyPr/>
          <a:lstStyle>
            <a:lvl1pPr>
              <a:defRPr spc="100"/>
            </a:lvl1pPr>
          </a:lstStyle>
          <a:p>
            <a:pPr/>
            <a:r>
              <a:t>Dar e emprestar:</a:t>
            </a:r>
          </a:p>
        </p:txBody>
      </p:sp>
      <p:sp>
        <p:nvSpPr>
          <p:cNvPr id="345" name="Conselhos práticos:"/>
          <p:cNvSpPr txBox="1"/>
          <p:nvPr>
            <p:ph type="title"/>
          </p:nvPr>
        </p:nvSpPr>
        <p:spPr>
          <a:prstGeom prst="rect">
            <a:avLst/>
          </a:prstGeom>
        </p:spPr>
        <p:txBody>
          <a:bodyPr/>
          <a:lstStyle>
            <a:lvl1pPr defTabSz="467359">
              <a:spcBef>
                <a:spcPts val="2200"/>
              </a:spcBef>
              <a:defRPr sz="4800"/>
            </a:lvl1pPr>
          </a:lstStyle>
          <a:p>
            <a:pPr/>
            <a:r>
              <a:t>Conselhos práticos: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Dar e emprestar:"/>
          <p:cNvSpPr txBox="1"/>
          <p:nvPr>
            <p:ph type="body" sz="quarter" idx="1"/>
          </p:nvPr>
        </p:nvSpPr>
        <p:spPr>
          <a:prstGeom prst="rect">
            <a:avLst/>
          </a:prstGeom>
        </p:spPr>
        <p:txBody>
          <a:bodyPr/>
          <a:lstStyle>
            <a:lvl1pPr>
              <a:defRPr spc="100"/>
            </a:lvl1pPr>
          </a:lstStyle>
          <a:p>
            <a:pPr/>
            <a:r>
              <a:t>Dar e emprestar:</a:t>
            </a:r>
          </a:p>
        </p:txBody>
      </p:sp>
      <p:sp>
        <p:nvSpPr>
          <p:cNvPr id="348" name="Conselhos práticos:"/>
          <p:cNvSpPr txBox="1"/>
          <p:nvPr>
            <p:ph type="title"/>
          </p:nvPr>
        </p:nvSpPr>
        <p:spPr>
          <a:prstGeom prst="rect">
            <a:avLst/>
          </a:prstGeom>
        </p:spPr>
        <p:txBody>
          <a:bodyPr/>
          <a:lstStyle>
            <a:lvl1pPr defTabSz="467359">
              <a:spcBef>
                <a:spcPts val="2200"/>
              </a:spcBef>
              <a:defRPr sz="4800"/>
            </a:lvl1pPr>
          </a:lstStyle>
          <a:p>
            <a:pPr/>
            <a:r>
              <a:t>Conselhos práticos:</a:t>
            </a:r>
          </a:p>
        </p:txBody>
      </p:sp>
      <p:sp>
        <p:nvSpPr>
          <p:cNvPr id="349" name="Dê com liberalidade e sem nenhum intento outro além de promover o bem estar do próximo."/>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lvl1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lvl1pPr>
          </a:lstStyle>
          <a:p>
            <a:pPr/>
            <a:r>
              <a:t>Dê com liberalidade e sem nenhum intento outro além de promover o bem estar do próximo.</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Dar e emprestar:"/>
          <p:cNvSpPr txBox="1"/>
          <p:nvPr>
            <p:ph type="body" sz="quarter" idx="1"/>
          </p:nvPr>
        </p:nvSpPr>
        <p:spPr>
          <a:prstGeom prst="rect">
            <a:avLst/>
          </a:prstGeom>
        </p:spPr>
        <p:txBody>
          <a:bodyPr/>
          <a:lstStyle>
            <a:lvl1pPr>
              <a:defRPr spc="100"/>
            </a:lvl1pPr>
          </a:lstStyle>
          <a:p>
            <a:pPr/>
            <a:r>
              <a:t>Dar e emprestar:</a:t>
            </a:r>
          </a:p>
        </p:txBody>
      </p:sp>
      <p:sp>
        <p:nvSpPr>
          <p:cNvPr id="352" name="Conselhos práticos:"/>
          <p:cNvSpPr txBox="1"/>
          <p:nvPr>
            <p:ph type="title"/>
          </p:nvPr>
        </p:nvSpPr>
        <p:spPr>
          <a:prstGeom prst="rect">
            <a:avLst/>
          </a:prstGeom>
        </p:spPr>
        <p:txBody>
          <a:bodyPr/>
          <a:lstStyle>
            <a:lvl1pPr defTabSz="467359">
              <a:spcBef>
                <a:spcPts val="2200"/>
              </a:spcBef>
              <a:defRPr sz="4800"/>
            </a:lvl1pPr>
          </a:lstStyle>
          <a:p>
            <a:pPr/>
            <a:r>
              <a:t>Conselhos práticos:</a:t>
            </a:r>
          </a:p>
        </p:txBody>
      </p:sp>
      <p:sp>
        <p:nvSpPr>
          <p:cNvPr id="353" name="Dê com liberalidade e sem nenhum intento outro além de promover o bem estar do próximo.…"/>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Dê com liberalidade e sem nenhum intento outro além de promover o bem estar do próximo.</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Há casos em que é melhor não dar.</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Dar e emprestar:"/>
          <p:cNvSpPr txBox="1"/>
          <p:nvPr>
            <p:ph type="body" sz="quarter" idx="1"/>
          </p:nvPr>
        </p:nvSpPr>
        <p:spPr>
          <a:prstGeom prst="rect">
            <a:avLst/>
          </a:prstGeom>
        </p:spPr>
        <p:txBody>
          <a:bodyPr/>
          <a:lstStyle>
            <a:lvl1pPr>
              <a:defRPr spc="100"/>
            </a:lvl1pPr>
          </a:lstStyle>
          <a:p>
            <a:pPr/>
            <a:r>
              <a:t>Dar e emprestar:</a:t>
            </a:r>
          </a:p>
        </p:txBody>
      </p:sp>
      <p:sp>
        <p:nvSpPr>
          <p:cNvPr id="356" name="Conselhos práticos:"/>
          <p:cNvSpPr txBox="1"/>
          <p:nvPr>
            <p:ph type="title"/>
          </p:nvPr>
        </p:nvSpPr>
        <p:spPr>
          <a:prstGeom prst="rect">
            <a:avLst/>
          </a:prstGeom>
        </p:spPr>
        <p:txBody>
          <a:bodyPr/>
          <a:lstStyle>
            <a:lvl1pPr defTabSz="467359">
              <a:spcBef>
                <a:spcPts val="2200"/>
              </a:spcBef>
              <a:defRPr sz="4800"/>
            </a:lvl1pPr>
          </a:lstStyle>
          <a:p>
            <a:pPr/>
            <a:r>
              <a:t>Conselhos práticos:</a:t>
            </a:r>
          </a:p>
        </p:txBody>
      </p:sp>
      <p:sp>
        <p:nvSpPr>
          <p:cNvPr id="357" name="Dê com liberalidade e sem nenhum intento outro além de promover o bem estar do próximo.…"/>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Dê com liberalidade e sem nenhum intento outro além de promover o bem estar do próximo.</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Há casos em que é melhor não dar.</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Não empreste aquilo que você não está disposto a dar.</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Dar e emprestar:"/>
          <p:cNvSpPr txBox="1"/>
          <p:nvPr>
            <p:ph type="body" sz="quarter" idx="1"/>
          </p:nvPr>
        </p:nvSpPr>
        <p:spPr>
          <a:prstGeom prst="rect">
            <a:avLst/>
          </a:prstGeom>
        </p:spPr>
        <p:txBody>
          <a:bodyPr/>
          <a:lstStyle>
            <a:lvl1pPr>
              <a:defRPr spc="100"/>
            </a:lvl1pPr>
          </a:lstStyle>
          <a:p>
            <a:pPr/>
            <a:r>
              <a:t>Dar e emprestar:</a:t>
            </a:r>
          </a:p>
        </p:txBody>
      </p:sp>
      <p:sp>
        <p:nvSpPr>
          <p:cNvPr id="360" name="Conselhos práticos:"/>
          <p:cNvSpPr txBox="1"/>
          <p:nvPr>
            <p:ph type="title"/>
          </p:nvPr>
        </p:nvSpPr>
        <p:spPr>
          <a:prstGeom prst="rect">
            <a:avLst/>
          </a:prstGeom>
        </p:spPr>
        <p:txBody>
          <a:bodyPr/>
          <a:lstStyle>
            <a:lvl1pPr defTabSz="467359">
              <a:spcBef>
                <a:spcPts val="2200"/>
              </a:spcBef>
              <a:defRPr sz="4800"/>
            </a:lvl1pPr>
          </a:lstStyle>
          <a:p>
            <a:pPr/>
            <a:r>
              <a:t>Conselhos práticos:</a:t>
            </a:r>
          </a:p>
        </p:txBody>
      </p:sp>
      <p:sp>
        <p:nvSpPr>
          <p:cNvPr id="361" name="Dê com liberalidade e sem nenhum intento outro além de promover o bem estar do próximo.…"/>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Dê com liberalidade e sem nenhum intento outro além de promover o bem estar do próximo.</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Há casos em que é melhor não dar.</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Não empreste aquilo que você não está disposto a dar.</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Se tomar emprestado devolva o que tomou. “A ninguém devais coisa alguma, a não ser o amor com que vos ameis uns aos outros”  </a:t>
            </a:r>
            <a:r>
              <a:rPr b="1">
                <a:latin typeface="Avenir Next"/>
                <a:ea typeface="Avenir Next"/>
                <a:cs typeface="Avenir Next"/>
                <a:sym typeface="Avenir Next"/>
              </a:rPr>
              <a:t>Rom.13:8</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O alvo de deus sempre é o nosso coração."/>
          <p:cNvSpPr txBox="1"/>
          <p:nvPr>
            <p:ph type="title"/>
          </p:nvPr>
        </p:nvSpPr>
        <p:spPr>
          <a:prstGeom prst="rect">
            <a:avLst/>
          </a:prstGeom>
        </p:spPr>
        <p:txBody>
          <a:bodyPr/>
          <a:lstStyle>
            <a:lvl1pPr defTabSz="350520">
              <a:defRPr sz="10200"/>
            </a:lvl1pPr>
          </a:lstStyle>
          <a:p>
            <a:pPr/>
            <a:r>
              <a:t>O alvo de deus sempre é o nosso coração.</a:t>
            </a:r>
          </a:p>
        </p:txBody>
      </p:sp>
      <p:sp>
        <p:nvSpPr>
          <p:cNvPr id="194" name="Lembre-se"/>
          <p:cNvSpPr txBox="1"/>
          <p:nvPr>
            <p:ph type="body" sz="quarter" idx="1"/>
          </p:nvPr>
        </p:nvSpPr>
        <p:spPr>
          <a:prstGeom prst="rect">
            <a:avLst/>
          </a:prstGeom>
        </p:spPr>
        <p:txBody>
          <a:bodyPr/>
          <a:lstStyle/>
          <a:p>
            <a:pPr/>
            <a:r>
              <a:t>Lembre-se</a:t>
            </a:r>
          </a:p>
        </p:txBody>
      </p:sp>
      <p:pic>
        <p:nvPicPr>
          <p:cNvPr id="195" name="istockphoto-661456842-640x640.jpg" descr="istockphoto-661456842-640x640.jpg"/>
          <p:cNvPicPr>
            <a:picLocks noChangeAspect="1"/>
          </p:cNvPicPr>
          <p:nvPr/>
        </p:nvPicPr>
        <p:blipFill>
          <a:blip r:embed="rId2">
            <a:extLst/>
          </a:blip>
          <a:stretch>
            <a:fillRect/>
          </a:stretch>
        </p:blipFill>
        <p:spPr>
          <a:xfrm>
            <a:off x="1864965" y="758327"/>
            <a:ext cx="8128001" cy="4572003"/>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42 Dê a quem pedir e não volte as costas a quem quiser tomar emprestado de você.”"/>
          <p:cNvSpPr txBox="1"/>
          <p:nvPr/>
        </p:nvSpPr>
        <p:spPr>
          <a:xfrm>
            <a:off x="227514" y="3235117"/>
            <a:ext cx="12549772" cy="2826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spcBef>
                <a:spcPts val="0"/>
              </a:spcBef>
              <a:defRPr b="1" sz="5800">
                <a:solidFill>
                  <a:srgbClr val="FFFFFF"/>
                </a:solidFill>
                <a:latin typeface="Arial"/>
                <a:ea typeface="Arial"/>
                <a:cs typeface="Arial"/>
                <a:sym typeface="Arial"/>
              </a:defRPr>
            </a:pPr>
            <a:r>
              <a:t>42 "</a:t>
            </a:r>
            <a:r>
              <a:rPr>
                <a:latin typeface="+mj-lt"/>
                <a:ea typeface="+mj-ea"/>
                <a:cs typeface="+mj-cs"/>
                <a:sym typeface="Helvetica Neue"/>
              </a:rPr>
              <a:t>Dê a quem pedir e não volte as costas a quem quiser tomar emprestado de você.”</a:t>
            </a:r>
          </a:p>
        </p:txBody>
      </p:sp>
      <p:sp>
        <p:nvSpPr>
          <p:cNvPr id="364" name="Mat. 5:"/>
          <p:cNvSpPr txBox="1"/>
          <p:nvPr/>
        </p:nvSpPr>
        <p:spPr>
          <a:xfrm>
            <a:off x="5157089" y="1714500"/>
            <a:ext cx="269062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chemeClr val="accent1"/>
                </a:solidFill>
                <a:latin typeface="Avenir Next"/>
                <a:ea typeface="Avenir Next"/>
                <a:cs typeface="Avenir Next"/>
                <a:sym typeface="Avenir Next"/>
              </a:defRPr>
            </a:lvl1pPr>
          </a:lstStyle>
          <a:p>
            <a:pPr/>
            <a:r>
              <a:t>Mat. 5:</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6" name="Screen Shot 2018-11-08 at 2.54.27 PM.png" descr="Screen Shot 2018-11-08 at 2.54.27 PM.png"/>
          <p:cNvPicPr>
            <a:picLocks noChangeAspect="1"/>
          </p:cNvPicPr>
          <p:nvPr/>
        </p:nvPicPr>
        <p:blipFill>
          <a:blip r:embed="rId2">
            <a:extLst/>
          </a:blip>
          <a:stretch>
            <a:fillRect/>
          </a:stretch>
        </p:blipFill>
        <p:spPr>
          <a:xfrm>
            <a:off x="889000" y="1104900"/>
            <a:ext cx="11226800" cy="75438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Um Perigo a Evitar"/>
          <p:cNvSpPr txBox="1"/>
          <p:nvPr>
            <p:ph type="body" sz="quarter" idx="1"/>
          </p:nvPr>
        </p:nvSpPr>
        <p:spPr>
          <a:prstGeom prst="rect">
            <a:avLst/>
          </a:prstGeom>
        </p:spPr>
        <p:txBody>
          <a:bodyPr/>
          <a:lstStyle>
            <a:lvl1pPr>
              <a:defRPr spc="100"/>
            </a:lvl1pPr>
          </a:lstStyle>
          <a:p>
            <a:pPr/>
            <a:r>
              <a:t>Um Perigo a Evitar</a:t>
            </a:r>
          </a:p>
        </p:txBody>
      </p:sp>
      <p:sp>
        <p:nvSpPr>
          <p:cNvPr id="198" name="Fazer a coisa certa com o motivo errado"/>
          <p:cNvSpPr txBox="1"/>
          <p:nvPr>
            <p:ph type="title"/>
          </p:nvPr>
        </p:nvSpPr>
        <p:spPr>
          <a:prstGeom prst="rect">
            <a:avLst/>
          </a:prstGeom>
        </p:spPr>
        <p:txBody>
          <a:bodyPr/>
          <a:lstStyle>
            <a:lvl1pPr defTabSz="467359">
              <a:spcBef>
                <a:spcPts val="2200"/>
              </a:spcBef>
              <a:defRPr sz="4800"/>
            </a:lvl1pPr>
          </a:lstStyle>
          <a:p>
            <a:pPr/>
            <a:r>
              <a:t>Fazer a coisa certa com o motivo errado</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Um Perigo a Evitar"/>
          <p:cNvSpPr txBox="1"/>
          <p:nvPr>
            <p:ph type="body" sz="quarter" idx="1"/>
          </p:nvPr>
        </p:nvSpPr>
        <p:spPr>
          <a:prstGeom prst="rect">
            <a:avLst/>
          </a:prstGeom>
        </p:spPr>
        <p:txBody>
          <a:bodyPr/>
          <a:lstStyle>
            <a:lvl1pPr>
              <a:defRPr spc="100"/>
            </a:lvl1pPr>
          </a:lstStyle>
          <a:p>
            <a:pPr/>
            <a:r>
              <a:t>Um Perigo a Evitar</a:t>
            </a:r>
          </a:p>
        </p:txBody>
      </p:sp>
      <p:sp>
        <p:nvSpPr>
          <p:cNvPr id="201" name="Fazer a coisa certa com o motivo errado"/>
          <p:cNvSpPr txBox="1"/>
          <p:nvPr>
            <p:ph type="title"/>
          </p:nvPr>
        </p:nvSpPr>
        <p:spPr>
          <a:prstGeom prst="rect">
            <a:avLst/>
          </a:prstGeom>
        </p:spPr>
        <p:txBody>
          <a:bodyPr/>
          <a:lstStyle>
            <a:lvl1pPr defTabSz="467359">
              <a:spcBef>
                <a:spcPts val="2200"/>
              </a:spcBef>
              <a:defRPr sz="4800"/>
            </a:lvl1pPr>
          </a:lstStyle>
          <a:p>
            <a:pPr/>
            <a:r>
              <a:t>Fazer a coisa certa com o motivo errado</a:t>
            </a:r>
          </a:p>
        </p:txBody>
      </p:sp>
      <p:sp>
        <p:nvSpPr>
          <p:cNvPr id="202" name="Medo- Medo da rejeição / Medo da reação do outro / Medo da violência."/>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lvl1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lvl1pPr>
          </a:lstStyle>
          <a:p>
            <a:pPr/>
            <a:r>
              <a:t>Medo- Medo da rejeição / Medo da reação do outro / Medo da violência.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Um Perigo a Evitar"/>
          <p:cNvSpPr txBox="1"/>
          <p:nvPr>
            <p:ph type="body" sz="quarter" idx="1"/>
          </p:nvPr>
        </p:nvSpPr>
        <p:spPr>
          <a:prstGeom prst="rect">
            <a:avLst/>
          </a:prstGeom>
        </p:spPr>
        <p:txBody>
          <a:bodyPr/>
          <a:lstStyle>
            <a:lvl1pPr>
              <a:defRPr spc="100"/>
            </a:lvl1pPr>
          </a:lstStyle>
          <a:p>
            <a:pPr/>
            <a:r>
              <a:t>Um Perigo a Evitar</a:t>
            </a:r>
          </a:p>
        </p:txBody>
      </p:sp>
      <p:sp>
        <p:nvSpPr>
          <p:cNvPr id="205" name="Fazer a coisa certa com o motivo errado"/>
          <p:cNvSpPr txBox="1"/>
          <p:nvPr>
            <p:ph type="title"/>
          </p:nvPr>
        </p:nvSpPr>
        <p:spPr>
          <a:prstGeom prst="rect">
            <a:avLst/>
          </a:prstGeom>
        </p:spPr>
        <p:txBody>
          <a:bodyPr/>
          <a:lstStyle>
            <a:lvl1pPr defTabSz="467359">
              <a:spcBef>
                <a:spcPts val="2200"/>
              </a:spcBef>
              <a:defRPr sz="4800"/>
            </a:lvl1pPr>
          </a:lstStyle>
          <a:p>
            <a:pPr/>
            <a:r>
              <a:t>Fazer a coisa certa com o motivo errado</a:t>
            </a:r>
          </a:p>
        </p:txBody>
      </p:sp>
      <p:sp>
        <p:nvSpPr>
          <p:cNvPr id="206" name="Medo- Medo da rejeição / Medo da reação do outro / Medo da violência.…"/>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Medo- Medo da rejeição / Medo da reação do outro / Medo da violência.</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Vaidade- Nos sentirmos melhores que os outros.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Um Perigo a Evitar"/>
          <p:cNvSpPr txBox="1"/>
          <p:nvPr>
            <p:ph type="body" sz="quarter" idx="1"/>
          </p:nvPr>
        </p:nvSpPr>
        <p:spPr>
          <a:prstGeom prst="rect">
            <a:avLst/>
          </a:prstGeom>
        </p:spPr>
        <p:txBody>
          <a:bodyPr/>
          <a:lstStyle>
            <a:lvl1pPr>
              <a:defRPr spc="100"/>
            </a:lvl1pPr>
          </a:lstStyle>
          <a:p>
            <a:pPr/>
            <a:r>
              <a:t>Um Perigo a Evitar</a:t>
            </a:r>
          </a:p>
        </p:txBody>
      </p:sp>
      <p:sp>
        <p:nvSpPr>
          <p:cNvPr id="209" name="Fazer a coisa certa com o motivo errado"/>
          <p:cNvSpPr txBox="1"/>
          <p:nvPr>
            <p:ph type="title"/>
          </p:nvPr>
        </p:nvSpPr>
        <p:spPr>
          <a:prstGeom prst="rect">
            <a:avLst/>
          </a:prstGeom>
        </p:spPr>
        <p:txBody>
          <a:bodyPr/>
          <a:lstStyle>
            <a:lvl1pPr defTabSz="467359">
              <a:spcBef>
                <a:spcPts val="2200"/>
              </a:spcBef>
              <a:defRPr sz="4800"/>
            </a:lvl1pPr>
          </a:lstStyle>
          <a:p>
            <a:pPr/>
            <a:r>
              <a:t>Fazer a coisa certa com o motivo errado</a:t>
            </a:r>
          </a:p>
        </p:txBody>
      </p:sp>
      <p:sp>
        <p:nvSpPr>
          <p:cNvPr id="210" name="Medo- Medo da rejeição / Medo da reação do outro / Medo da violência.…"/>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Medo- Medo da rejeição / Medo da reação do outro / Medo da violência.</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Vaidade- Nos sentirmos melhores que os outros.</a:t>
            </a:r>
          </a:p>
          <a:p>
            <a:pPr marL="444500" indent="-444500">
              <a:lnSpc>
                <a:spcPct val="100000"/>
              </a:lnSpc>
              <a:spcBef>
                <a:spcPts val="2800"/>
              </a:spcBef>
              <a:buClr>
                <a:schemeClr val="accent1"/>
              </a:buClr>
              <a:buSzPct val="104999"/>
              <a:buFont typeface="Avenir Next"/>
              <a:buChar char="▸"/>
              <a:defRPr cap="none" sz="3400">
                <a:solidFill>
                  <a:srgbClr val="838787"/>
                </a:solidFill>
                <a:latin typeface="Avenir Next Medium"/>
                <a:ea typeface="Avenir Next Medium"/>
                <a:cs typeface="Avenir Next Medium"/>
                <a:sym typeface="Avenir Next Medium"/>
              </a:defRPr>
            </a:pPr>
            <a:r>
              <a:t>Poder- Suprirmos as necessidades do próximo a fim de exercermos domínio sobre ele, e não para libertá-lo.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Neue"/>
        <a:ea typeface="Helvetica Neue"/>
        <a:cs typeface="Helvetica Neue"/>
      </a:majorFont>
      <a:minorFont>
        <a:latin typeface="Helvetica"/>
        <a:ea typeface="Helvetica"/>
        <a:cs typeface="Helvetica"/>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