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1" r:id="rId17"/>
    <p:sldId id="273" r:id="rId18"/>
    <p:sldId id="274" r:id="rId19"/>
    <p:sldId id="280" r:id="rId20"/>
    <p:sldId id="275" r:id="rId21"/>
    <p:sldId id="276" r:id="rId22"/>
    <p:sldId id="277" r:id="rId23"/>
    <p:sldId id="281" r:id="rId24"/>
    <p:sldId id="278" r:id="rId25"/>
    <p:sldId id="279" r:id="rId2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05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97" autoAdjust="0"/>
    <p:restoredTop sz="94660"/>
  </p:normalViewPr>
  <p:slideViewPr>
    <p:cSldViewPr snapToGrid="0">
      <p:cViewPr varScale="1">
        <p:scale>
          <a:sx n="73" d="100"/>
          <a:sy n="73" d="100"/>
        </p:scale>
        <p:origin x="6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987A2C-0869-4221-953C-27E05E4A10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D000B4B-0331-49AB-8F0A-17219F024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B682BA2-6468-4033-8EE4-6002F2F91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FDB34-1EE9-4839-AF46-2218DD92507B}" type="datetimeFigureOut">
              <a:rPr lang="pt-BR" smtClean="0"/>
              <a:t>03/11/2018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C74E568-26A4-4DAA-9187-0D16F42F5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81D23BF-AC12-4C6F-9F11-8D9CFB412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3F64-6AB8-490C-8A5B-76C7E05169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9747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CCE120-975C-429A-A3E9-3CAD5866A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54E9CD7-7D3C-488F-AB67-5EB0837D73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61FC09B-9BC6-492F-9690-D2DA5D0C5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FDB34-1EE9-4839-AF46-2218DD92507B}" type="datetimeFigureOut">
              <a:rPr lang="pt-BR" smtClean="0"/>
              <a:t>03/11/2018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6CA221E-1934-4088-A291-2DBF24AD0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A1B126E-21C2-437E-957D-BECEC1910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3F64-6AB8-490C-8A5B-76C7E05169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7456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2C15272-CDA0-41A8-B4E2-9C8AED57C1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A766742-F9CF-4106-9EDC-C7FB00A4D8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DBB799C-0B73-478E-B084-FBDC37D4A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FDB34-1EE9-4839-AF46-2218DD92507B}" type="datetimeFigureOut">
              <a:rPr lang="pt-BR" smtClean="0"/>
              <a:t>03/11/2018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E1FD4EC-1E2C-4D95-9E2C-34D330BD2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441E139-6F39-4B7F-BAC4-472E0C2E0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3F64-6AB8-490C-8A5B-76C7E05169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9370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431754-3F57-4465-ACC2-F905608C0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AED49F0-B3BB-44DA-9C4B-28F6EC86EA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410107A-D133-42C2-966B-9AAF6E77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FDB34-1EE9-4839-AF46-2218DD92507B}" type="datetimeFigureOut">
              <a:rPr lang="pt-BR" smtClean="0"/>
              <a:t>03/11/2018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D9B0AD9-2CB1-4201-AF5C-2BE217204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79543A2-3FFF-4726-81E4-F8B5D76EA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3F64-6AB8-490C-8A5B-76C7E05169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106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EE15FE-75C1-44D1-AA2F-B73777845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A83658D-A07E-4A57-B0ED-5F3A78C3CE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0B2498F-E831-454B-B492-768331776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FDB34-1EE9-4839-AF46-2218DD92507B}" type="datetimeFigureOut">
              <a:rPr lang="pt-BR" smtClean="0"/>
              <a:t>03/11/2018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E477B4-3F8A-4A1E-89F4-09CBC21C5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FFBF2DD-88BB-45C5-B312-8E58218F6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3F64-6AB8-490C-8A5B-76C7E05169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1915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1176CE-6551-4A95-83DA-0FD216558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914EB01-4EA0-4F0A-AC22-75588647EC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351CDA5-9DF6-450D-80DB-9741204DE0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E72230B-2985-446C-947E-11D1FAB87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FDB34-1EE9-4839-AF46-2218DD92507B}" type="datetimeFigureOut">
              <a:rPr lang="pt-BR" smtClean="0"/>
              <a:t>03/11/2018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27EBD22-0D17-47C4-AF24-CF95622A7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B46C53F-B36C-4CEF-A65E-E942FF650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3F64-6AB8-490C-8A5B-76C7E05169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7118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B8B312-AA6E-4F49-94DE-EC3347AA9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648E80F-542A-4445-A249-39EC28779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2A6BADE-77DE-4B39-B6C1-BFB5A269F5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59895AC-F5F9-4047-B78F-0BA4E1FFD3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96A407E-55DE-4446-9E60-A9EC745A12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5004705-E07C-4043-89E1-1784984BB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FDB34-1EE9-4839-AF46-2218DD92507B}" type="datetimeFigureOut">
              <a:rPr lang="pt-BR" smtClean="0"/>
              <a:t>03/11/2018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78EEB25-B7CC-4DBE-9FE5-007ED326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555A59A-56CA-46D4-BEC3-1F7566244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3F64-6AB8-490C-8A5B-76C7E05169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1029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B0A9BB-9EB5-404F-8135-0C6D14491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A003223-40C5-4F7B-8D7C-166CF7067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FDB34-1EE9-4839-AF46-2218DD92507B}" type="datetimeFigureOut">
              <a:rPr lang="pt-BR" smtClean="0"/>
              <a:t>03/11/2018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18D9FF8-BBC3-4B1F-9340-51D21E6D9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C5A9F84-4CFB-479D-BFD6-4FDDD5319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3F64-6AB8-490C-8A5B-76C7E05169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6334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5C03094-A5F5-44BF-A714-7A2A6C450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FDB34-1EE9-4839-AF46-2218DD92507B}" type="datetimeFigureOut">
              <a:rPr lang="pt-BR" smtClean="0"/>
              <a:t>03/11/2018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9C6C323-110E-43AC-9D8A-2A747B392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D7F390C-B021-45A5-A376-1DEBCF0DE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3F64-6AB8-490C-8A5B-76C7E05169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510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E642D9-E4CC-4590-B09F-A1533AEF4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7E6CE9F-FA2E-4903-BE39-AD9DC4A26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E48965D-B99A-455A-BFD9-4049BDCDA5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2C24AEA-D898-4FCF-ACDB-270033EAC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FDB34-1EE9-4839-AF46-2218DD92507B}" type="datetimeFigureOut">
              <a:rPr lang="pt-BR" smtClean="0"/>
              <a:t>03/11/2018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9628165-6A2F-443D-8641-7C738F0E5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C84422E-F168-497E-B6E4-3CD90C8A2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3F64-6AB8-490C-8A5B-76C7E05169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9665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8C50D1-FA90-43A1-A277-AE4D2447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3939B8E-9A9F-43BC-8A2D-B781FA580C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AD4DF34-CE05-4875-9409-048CE3F6E4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4FC8B28-F699-4598-B107-484F6EA0B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FDB34-1EE9-4839-AF46-2218DD92507B}" type="datetimeFigureOut">
              <a:rPr lang="pt-BR" smtClean="0"/>
              <a:t>03/11/2018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B5E72C8-C9C6-424A-9FD1-10191D0C1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3210AE6-C8C5-48F3-9113-649AD0DB0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3F64-6AB8-490C-8A5B-76C7E05169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7612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C36EBCB-CADA-4EC5-A6E1-55E2D56FE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B3F3FE3-524F-4842-B267-A24870A80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066F0F5-E06E-4BA8-955B-1A8D69AF5A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FDB34-1EE9-4839-AF46-2218DD92507B}" type="datetimeFigureOut">
              <a:rPr lang="pt-BR" smtClean="0"/>
              <a:t>03/11/2018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AA54C14-9251-413B-B684-CB1405C743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746151F-34C2-4CD6-A4A2-B13C5B4B85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F3F64-6AB8-490C-8A5B-76C7E05169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7606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C654D9A-D90B-45E6-9BD5-5342BCC08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F135DC5-C196-407F-8B9B-12BD0F70FCD6}"/>
              </a:ext>
            </a:extLst>
          </p:cNvPr>
          <p:cNvSpPr txBox="1"/>
          <p:nvPr/>
        </p:nvSpPr>
        <p:spPr>
          <a:xfrm>
            <a:off x="0" y="3013502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>
                <a:solidFill>
                  <a:srgbClr val="0E05BB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dobe Garamond Pro Bold" panose="02020702060506020403" pitchFamily="18" charset="0"/>
              </a:rPr>
              <a:t>Assim brilhe a vossa Luz</a:t>
            </a:r>
          </a:p>
        </p:txBody>
      </p:sp>
    </p:spTree>
    <p:extLst>
      <p:ext uri="{BB962C8B-B14F-4D97-AF65-F5344CB8AC3E}">
        <p14:creationId xmlns:p14="http://schemas.microsoft.com/office/powerpoint/2010/main" val="60976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objeto, mesa, sentado, próximo&#10;&#10;Descrição gerada com muito alta confiança">
            <a:extLst>
              <a:ext uri="{FF2B5EF4-FFF2-40B4-BE49-F238E27FC236}">
                <a16:creationId xmlns:a16="http://schemas.microsoft.com/office/drawing/2014/main" id="{DB382926-38D5-4E74-8CF8-32A0941533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" r="18430" b="-3"/>
          <a:stretch/>
        </p:blipFill>
        <p:spPr>
          <a:xfrm>
            <a:off x="321731" y="321732"/>
            <a:ext cx="5728548" cy="6214533"/>
          </a:xfrm>
          <a:prstGeom prst="rect">
            <a:avLst/>
          </a:prstGeom>
        </p:spPr>
      </p:pic>
      <p:pic>
        <p:nvPicPr>
          <p:cNvPr id="3" name="Imagem 2" descr="Uma imagem contendo parede, interior, objeto, edifício&#10;&#10;Descrição gerada com muito alta confiança">
            <a:extLst>
              <a:ext uri="{FF2B5EF4-FFF2-40B4-BE49-F238E27FC236}">
                <a16:creationId xmlns:a16="http://schemas.microsoft.com/office/drawing/2014/main" id="{C7C6080C-6222-4FAE-9BC9-19A003096C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9" r="7046" b="-1"/>
          <a:stretch/>
        </p:blipFill>
        <p:spPr>
          <a:xfrm>
            <a:off x="6141721" y="321732"/>
            <a:ext cx="5728547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52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ao ar livre, céu, edifício, grama&#10;&#10;Descrição gerada com muito alta confiança">
            <a:extLst>
              <a:ext uri="{FF2B5EF4-FFF2-40B4-BE49-F238E27FC236}">
                <a16:creationId xmlns:a16="http://schemas.microsoft.com/office/drawing/2014/main" id="{410D6ACD-37C6-4719-A12E-8DF38D9062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40" r="-1" b="-1"/>
          <a:stretch/>
        </p:blipFill>
        <p:spPr>
          <a:xfrm>
            <a:off x="321734" y="321732"/>
            <a:ext cx="5730068" cy="306716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6F8AF89-7DCD-4815-9E20-C4E177DD3D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966" b="1"/>
          <a:stretch/>
        </p:blipFill>
        <p:spPr>
          <a:xfrm>
            <a:off x="321735" y="3469102"/>
            <a:ext cx="2823886" cy="3069719"/>
          </a:xfrm>
          <a:prstGeom prst="rect">
            <a:avLst/>
          </a:prstGeom>
        </p:spPr>
      </p:pic>
      <p:pic>
        <p:nvPicPr>
          <p:cNvPr id="7" name="Imagem 6" descr="Uma imagem contendo parede, interior, objeto, edifício&#10;&#10;Descrição gerada com muito alta confiança">
            <a:extLst>
              <a:ext uri="{FF2B5EF4-FFF2-40B4-BE49-F238E27FC236}">
                <a16:creationId xmlns:a16="http://schemas.microsoft.com/office/drawing/2014/main" id="{729D614D-0BA6-4EA0-8305-C30664185D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8" r="7197" b="1"/>
          <a:stretch/>
        </p:blipFill>
        <p:spPr>
          <a:xfrm>
            <a:off x="3227917" y="3459480"/>
            <a:ext cx="2823886" cy="3076783"/>
          </a:xfrm>
          <a:prstGeom prst="rect">
            <a:avLst/>
          </a:prstGeom>
        </p:spPr>
      </p:pic>
      <p:pic>
        <p:nvPicPr>
          <p:cNvPr id="4" name="Imagem 3" descr="Uma imagem contendo objeto, mesa, sentado, próximo&#10;&#10;Descrição gerada com muito alta confiança">
            <a:extLst>
              <a:ext uri="{FF2B5EF4-FFF2-40B4-BE49-F238E27FC236}">
                <a16:creationId xmlns:a16="http://schemas.microsoft.com/office/drawing/2014/main" id="{08286152-6654-4025-8C81-45B480F8BD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" r="18379" b="-3"/>
          <a:stretch/>
        </p:blipFill>
        <p:spPr>
          <a:xfrm>
            <a:off x="6134100" y="321732"/>
            <a:ext cx="5736165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746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A0D801A-3800-4BFD-943E-8528EDACE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AAF4F817-EA9D-4AC6-BE19-AD55E4D3DAD6}"/>
              </a:ext>
            </a:extLst>
          </p:cNvPr>
          <p:cNvSpPr/>
          <p:nvPr/>
        </p:nvSpPr>
        <p:spPr>
          <a:xfrm>
            <a:off x="261257" y="835166"/>
            <a:ext cx="11756572" cy="5118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pt-BR" sz="6000" b="1" i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dobe Garamond Pro Bold" panose="02020702060506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“O povo, que estava assentado em trevas, viu uma grande luz; aos que estavam assentados na região e sombra da morte, a Luz raiou.”</a:t>
            </a:r>
          </a:p>
          <a:p>
            <a:pPr lvl="0" algn="r">
              <a:lnSpc>
                <a:spcPct val="107000"/>
              </a:lnSpc>
              <a:spcAft>
                <a:spcPts val="800"/>
              </a:spcAft>
            </a:pPr>
            <a:r>
              <a:rPr lang="pt-BR" sz="6000" b="1" i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latin typeface="Adobe Garamond Pro Bold" panose="02020702060506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Mateus 4: 16</a:t>
            </a:r>
            <a:endParaRPr lang="pt-BR" sz="6000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effectLst/>
              <a:latin typeface="Adobe Garamond Pro Bold" panose="020207020605060204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9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E33F36E-2AEA-4150-A029-87D9E1EAD7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46" b="5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CC1A8071-5304-4C03-AC2E-E4FF83CCAD29}"/>
              </a:ext>
            </a:extLst>
          </p:cNvPr>
          <p:cNvSpPr/>
          <p:nvPr/>
        </p:nvSpPr>
        <p:spPr>
          <a:xfrm>
            <a:off x="431074" y="1571272"/>
            <a:ext cx="112993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dobe Garamond Pro Bold" panose="02020702060506020403" pitchFamily="18" charset="0"/>
              </a:rPr>
              <a:t>“Tendo aparência de piedade, mas negando a eficácia dela.”</a:t>
            </a:r>
          </a:p>
          <a:p>
            <a:r>
              <a:rPr lang="pt-BR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dobe Garamond Pro Bold" panose="02020702060506020403" pitchFamily="18" charset="0"/>
              </a:rPr>
              <a:t> </a:t>
            </a:r>
          </a:p>
          <a:p>
            <a:pPr algn="r"/>
            <a:r>
              <a:rPr lang="pt-BR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dobe Garamond Pro Bold" panose="02020702060506020403" pitchFamily="18" charset="0"/>
              </a:rPr>
              <a:t>II Timóteo 3: 5a</a:t>
            </a:r>
          </a:p>
        </p:txBody>
      </p:sp>
    </p:spTree>
    <p:extLst>
      <p:ext uri="{BB962C8B-B14F-4D97-AF65-F5344CB8AC3E}">
        <p14:creationId xmlns:p14="http://schemas.microsoft.com/office/powerpoint/2010/main" val="3378173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35346AD5-EE1A-4BB3-94E0-B759974D11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87" r="-3" b="2742"/>
          <a:stretch/>
        </p:blipFill>
        <p:spPr>
          <a:xfrm>
            <a:off x="321730" y="321732"/>
            <a:ext cx="5728548" cy="3079194"/>
          </a:xfrm>
          <a:prstGeom prst="rect">
            <a:avLst/>
          </a:prstGeom>
        </p:spPr>
      </p:pic>
      <p:pic>
        <p:nvPicPr>
          <p:cNvPr id="3" name="Imagem 2" descr="Uma imagem contendo animal, invertebrado&#10;&#10;Descrição gerada com muito alta confiança">
            <a:extLst>
              <a:ext uri="{FF2B5EF4-FFF2-40B4-BE49-F238E27FC236}">
                <a16:creationId xmlns:a16="http://schemas.microsoft.com/office/drawing/2014/main" id="{91F89A52-7534-4D70-8198-D291285ED0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7" b="13180"/>
          <a:stretch/>
        </p:blipFill>
        <p:spPr>
          <a:xfrm>
            <a:off x="321730" y="3489158"/>
            <a:ext cx="5728548" cy="3047107"/>
          </a:xfrm>
          <a:prstGeom prst="rect">
            <a:avLst/>
          </a:prstGeom>
        </p:spPr>
      </p:pic>
      <p:pic>
        <p:nvPicPr>
          <p:cNvPr id="5" name="Imagem 4" descr="Uma imagem contendo animal&#10;&#10;Descrição gerada com alta confiança">
            <a:extLst>
              <a:ext uri="{FF2B5EF4-FFF2-40B4-BE49-F238E27FC236}">
                <a16:creationId xmlns:a16="http://schemas.microsoft.com/office/drawing/2014/main" id="{7920986C-4F92-4F19-A8A4-85CD2FBFFA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892"/>
          <a:stretch/>
        </p:blipFill>
        <p:spPr>
          <a:xfrm>
            <a:off x="6141723" y="321732"/>
            <a:ext cx="5728547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909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água, ao ar livre, fumaça, chão&#10;&#10;Descrição gerada com muito alta confiança">
            <a:extLst>
              <a:ext uri="{FF2B5EF4-FFF2-40B4-BE49-F238E27FC236}">
                <a16:creationId xmlns:a16="http://schemas.microsoft.com/office/drawing/2014/main" id="{7FC51709-99DA-4706-8612-54A261C092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A945EE16-5487-450B-9674-A6CB5414B411}"/>
              </a:ext>
            </a:extLst>
          </p:cNvPr>
          <p:cNvSpPr/>
          <p:nvPr/>
        </p:nvSpPr>
        <p:spPr>
          <a:xfrm>
            <a:off x="309154" y="847650"/>
            <a:ext cx="1157369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pt-BR" sz="6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 Bold" panose="02020702060506020403" pitchFamily="18" charset="0"/>
            </a:endParaRPr>
          </a:p>
          <a:p>
            <a:pPr lvl="0" algn="just"/>
            <a:r>
              <a:rPr lang="pt-BR" sz="6000" b="1" dirty="0">
                <a:ln w="3175">
                  <a:solidFill>
                    <a:schemeClr val="tx1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anose="02020702060506020403" pitchFamily="18" charset="0"/>
              </a:rPr>
              <a:t>“Pois os que dormem, dormem de noite, e os que se embriagam, embriagam-se de noite.”</a:t>
            </a:r>
          </a:p>
          <a:p>
            <a:pPr lvl="0" algn="just"/>
            <a:endParaRPr lang="pt-BR" sz="4000" b="1" dirty="0">
              <a:ln w="3175">
                <a:solidFill>
                  <a:schemeClr val="tx1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 Bold" panose="02020702060506020403" pitchFamily="18" charset="0"/>
            </a:endParaRPr>
          </a:p>
          <a:p>
            <a:pPr lvl="0" algn="r"/>
            <a:r>
              <a:rPr lang="pt-BR" sz="6000" b="1" dirty="0">
                <a:ln w="3175">
                  <a:solidFill>
                    <a:schemeClr val="tx1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anose="02020702060506020403" pitchFamily="18" charset="0"/>
              </a:rPr>
              <a:t>1 Tessalonicenses 5: 7</a:t>
            </a:r>
          </a:p>
        </p:txBody>
      </p:sp>
    </p:spTree>
    <p:extLst>
      <p:ext uri="{BB962C8B-B14F-4D97-AF65-F5344CB8AC3E}">
        <p14:creationId xmlns:p14="http://schemas.microsoft.com/office/powerpoint/2010/main" val="179312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A9EECCB-0387-40C3-9A3F-BDB50F95E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7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79BE416-B6BA-4B6C-985D-B87E08B90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5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pessoa&#10;&#10;Descrição gerada com muito alta confiança">
            <a:extLst>
              <a:ext uri="{FF2B5EF4-FFF2-40B4-BE49-F238E27FC236}">
                <a16:creationId xmlns:a16="http://schemas.microsoft.com/office/drawing/2014/main" id="{2FF77625-BB30-4EFB-A9BE-A044B1D587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21" b="192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33A186D-B435-4C8B-B36B-4CF5D1431B1D}"/>
              </a:ext>
            </a:extLst>
          </p:cNvPr>
          <p:cNvSpPr/>
          <p:nvPr/>
        </p:nvSpPr>
        <p:spPr>
          <a:xfrm>
            <a:off x="287383" y="660399"/>
            <a:ext cx="117957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60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anose="02020702060506020403" pitchFamily="18" charset="0"/>
              </a:rPr>
              <a:t>Este é o julgamento: a luz veio ao mundo, mas os homens amaram as trevas, e não a luz, porque as suas obras eram más.</a:t>
            </a:r>
          </a:p>
          <a:p>
            <a:pPr algn="r"/>
            <a:r>
              <a:rPr lang="pt-BR" sz="60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anose="02020702060506020403" pitchFamily="18" charset="0"/>
              </a:rPr>
              <a:t>João 3: 19</a:t>
            </a:r>
          </a:p>
          <a:p>
            <a:pPr algn="just"/>
            <a:endParaRPr lang="pt-BR" sz="6000" dirty="0">
              <a:solidFill>
                <a:schemeClr val="bg1"/>
              </a:solidFill>
              <a:latin typeface="Adobe Garamond Pro Bold" panose="020207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263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7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7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pessoa, pessoas, em pé, grupo&#10;&#10;Descrição gerada com muito alta confiança">
            <a:extLst>
              <a:ext uri="{FF2B5EF4-FFF2-40B4-BE49-F238E27FC236}">
                <a16:creationId xmlns:a16="http://schemas.microsoft.com/office/drawing/2014/main" id="{412D2BFC-9A45-4010-9D2B-2166DC5681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4" r="813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5315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ao ar livre, natureza&#10;&#10;Descrição gerada com muito alta confiança">
            <a:extLst>
              <a:ext uri="{FF2B5EF4-FFF2-40B4-BE49-F238E27FC236}">
                <a16:creationId xmlns:a16="http://schemas.microsoft.com/office/drawing/2014/main" id="{EE6EE41B-D7A5-43D0-9550-FC9436EA1A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4" b="4686"/>
          <a:stretch/>
        </p:blipFill>
        <p:spPr>
          <a:xfrm>
            <a:off x="20" y="0"/>
            <a:ext cx="12191980" cy="6872951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A616A87E-D27E-4F4E-ABB4-E24178B215FE}"/>
              </a:ext>
            </a:extLst>
          </p:cNvPr>
          <p:cNvSpPr/>
          <p:nvPr/>
        </p:nvSpPr>
        <p:spPr>
          <a:xfrm>
            <a:off x="287383" y="14961"/>
            <a:ext cx="11508378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 Bold" panose="02020702060506020403" pitchFamily="18" charset="0"/>
            </a:endParaRPr>
          </a:p>
          <a:p>
            <a:pPr algn="just"/>
            <a:r>
              <a:rPr lang="pt-BR" sz="4400" b="1" dirty="0">
                <a:ln w="3175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anose="02020702060506020403" pitchFamily="18" charset="0"/>
              </a:rPr>
              <a:t>“...Não se pode esconder uma cidade edificada sobre um monte;</a:t>
            </a:r>
          </a:p>
          <a:p>
            <a:pPr algn="just"/>
            <a:r>
              <a:rPr lang="pt-BR" sz="4400" b="1" dirty="0">
                <a:ln w="3175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anose="02020702060506020403" pitchFamily="18" charset="0"/>
              </a:rPr>
              <a:t>Nem se acende a candeia e se coloca debaixo do alqueire, mas no velador, e dá luz a todos que estão na casa.</a:t>
            </a:r>
          </a:p>
          <a:p>
            <a:pPr algn="just"/>
            <a:r>
              <a:rPr lang="pt-BR" sz="4400" b="1" dirty="0">
                <a:ln w="3175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anose="02020702060506020403" pitchFamily="18" charset="0"/>
              </a:rPr>
              <a:t>Assim resplandeça a vossa luz diante dos homens, para que vejam as vossas boas obras e glorifiquem a vosso Pai, que está nos céus.” </a:t>
            </a:r>
          </a:p>
          <a:p>
            <a:pPr algn="r"/>
            <a:r>
              <a:rPr lang="pt-BR" sz="4400" b="1" dirty="0">
                <a:ln w="3175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anose="02020702060506020403" pitchFamily="18" charset="0"/>
              </a:rPr>
              <a:t>Mateus 5: 14b-16</a:t>
            </a:r>
          </a:p>
        </p:txBody>
      </p:sp>
    </p:spTree>
    <p:extLst>
      <p:ext uri="{BB962C8B-B14F-4D97-AF65-F5344CB8AC3E}">
        <p14:creationId xmlns:p14="http://schemas.microsoft.com/office/powerpoint/2010/main" val="38667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fruta&#10;&#10;Descrição gerada com alta confiança">
            <a:extLst>
              <a:ext uri="{FF2B5EF4-FFF2-40B4-BE49-F238E27FC236}">
                <a16:creationId xmlns:a16="http://schemas.microsoft.com/office/drawing/2014/main" id="{33F363C2-C2C5-4A40-BB16-EDAD1CA640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554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000">
        <p15:prstTrans prst="peelOff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natureza&#10;&#10;Descrição gerada com alta confiança">
            <a:extLst>
              <a:ext uri="{FF2B5EF4-FFF2-40B4-BE49-F238E27FC236}">
                <a16:creationId xmlns:a16="http://schemas.microsoft.com/office/drawing/2014/main" id="{88695BE1-415A-42ED-A68F-0D6B202F4E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3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033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ao ar livre, chão, homem, pessoa&#10;&#10;Descrição gerada com muito alta confiança">
            <a:extLst>
              <a:ext uri="{FF2B5EF4-FFF2-40B4-BE49-F238E27FC236}">
                <a16:creationId xmlns:a16="http://schemas.microsoft.com/office/drawing/2014/main" id="{F79FB73E-C3A3-47E5-89A0-7EB36D6B4C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50" b="1473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3032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objeto&#10;&#10;Descrição gerada com alta confiança">
            <a:extLst>
              <a:ext uri="{FF2B5EF4-FFF2-40B4-BE49-F238E27FC236}">
                <a16:creationId xmlns:a16="http://schemas.microsoft.com/office/drawing/2014/main" id="{5954BCE4-8A27-4AD8-BE0E-89DF5BCEB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217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>
        <p:fad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7241BCA-CB46-45C5-91DF-02B76C119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12" y="480060"/>
            <a:ext cx="11237976" cy="589788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9A1152F4-0356-4FC5-8B2B-EC2C98012550}"/>
              </a:ext>
            </a:extLst>
          </p:cNvPr>
          <p:cNvSpPr/>
          <p:nvPr/>
        </p:nvSpPr>
        <p:spPr>
          <a:xfrm>
            <a:off x="704538" y="835145"/>
            <a:ext cx="1077792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4800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dobe Garamond Pro Bold" panose="02020702060506020403" pitchFamily="18" charset="0"/>
              </a:rPr>
              <a:t>"Vós, porém, sois a geração eleita, sacerdócio real, nação santa, povo de propriedade exclusiva de Deus, a fim de proclamardes as virtudes daquele que vos chamou das trevas para a sua maravilhosa luz." </a:t>
            </a:r>
          </a:p>
          <a:p>
            <a:pPr algn="r"/>
            <a:r>
              <a:rPr lang="pt-BR" sz="4800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dobe Garamond Pro Bold" panose="02020702060506020403" pitchFamily="18" charset="0"/>
              </a:rPr>
              <a:t>1 Pedro 2: 9</a:t>
            </a:r>
          </a:p>
        </p:txBody>
      </p:sp>
    </p:spTree>
    <p:extLst>
      <p:ext uri="{BB962C8B-B14F-4D97-AF65-F5344CB8AC3E}">
        <p14:creationId xmlns:p14="http://schemas.microsoft.com/office/powerpoint/2010/main" val="35297073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9C9286A-6F9A-41A0-922B-0532FDC5F6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16" r="145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428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00D8D6B-E929-443F-ACD8-09DDF13FC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26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banheiro, interior, objeto, pia&#10;&#10;Descrição gerada com muito alta confiança">
            <a:extLst>
              <a:ext uri="{FF2B5EF4-FFF2-40B4-BE49-F238E27FC236}">
                <a16:creationId xmlns:a16="http://schemas.microsoft.com/office/drawing/2014/main" id="{810F4A0F-769A-43B8-9A38-45B66B944A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070E384-01CE-473B-A194-D02F8F54D8F8}"/>
              </a:ext>
            </a:extLst>
          </p:cNvPr>
          <p:cNvSpPr txBox="1"/>
          <p:nvPr/>
        </p:nvSpPr>
        <p:spPr>
          <a:xfrm>
            <a:off x="1293222" y="-757650"/>
            <a:ext cx="3587931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6518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silhueta&#10;&#10;Descrição gerada com muito alta confiança">
            <a:extLst>
              <a:ext uri="{FF2B5EF4-FFF2-40B4-BE49-F238E27FC236}">
                <a16:creationId xmlns:a16="http://schemas.microsoft.com/office/drawing/2014/main" id="{880526B7-76B0-4FFC-99F8-AB2FEC2330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8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água&#10;&#10;Descrição gerada com muito alta confiança">
            <a:extLst>
              <a:ext uri="{FF2B5EF4-FFF2-40B4-BE49-F238E27FC236}">
                <a16:creationId xmlns:a16="http://schemas.microsoft.com/office/drawing/2014/main" id="{B1A3529C-C6B1-484B-836F-4C50B66107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0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água, ao ar livre, fumaça, chão&#10;&#10;Descrição gerada com muito alta confiança">
            <a:extLst>
              <a:ext uri="{FF2B5EF4-FFF2-40B4-BE49-F238E27FC236}">
                <a16:creationId xmlns:a16="http://schemas.microsoft.com/office/drawing/2014/main" id="{7FC51709-99DA-4706-8612-54A261C092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A945EE16-5487-450B-9674-A6CB5414B411}"/>
              </a:ext>
            </a:extLst>
          </p:cNvPr>
          <p:cNvSpPr/>
          <p:nvPr/>
        </p:nvSpPr>
        <p:spPr>
          <a:xfrm>
            <a:off x="309154" y="847650"/>
            <a:ext cx="1157369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pt-BR" sz="6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 Bold" panose="02020702060506020403" pitchFamily="18" charset="0"/>
            </a:endParaRPr>
          </a:p>
          <a:p>
            <a:pPr lvl="0" algn="just"/>
            <a:r>
              <a:rPr lang="pt-BR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anose="02020702060506020403" pitchFamily="18" charset="0"/>
              </a:rPr>
              <a:t>“Mas todas estas coisas, sendo condenadas, se manifestam pela luz, pois tudo o que se manifesta é luz.”</a:t>
            </a:r>
          </a:p>
          <a:p>
            <a:pPr lvl="0" algn="r"/>
            <a:endParaRPr lang="pt-BR" sz="4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 Bold" panose="02020702060506020403" pitchFamily="18" charset="0"/>
            </a:endParaRPr>
          </a:p>
          <a:p>
            <a:pPr lvl="0" algn="r"/>
            <a:r>
              <a:rPr lang="pt-BR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anose="02020702060506020403" pitchFamily="18" charset="0"/>
              </a:rPr>
              <a:t>Efésios 5: 13</a:t>
            </a:r>
          </a:p>
        </p:txBody>
      </p:sp>
    </p:spTree>
    <p:extLst>
      <p:ext uri="{BB962C8B-B14F-4D97-AF65-F5344CB8AC3E}">
        <p14:creationId xmlns:p14="http://schemas.microsoft.com/office/powerpoint/2010/main" val="203402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75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7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7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céu, ao ar livre, edifício, grama&#10;&#10;Descrição gerada com muito alta confiança">
            <a:extLst>
              <a:ext uri="{FF2B5EF4-FFF2-40B4-BE49-F238E27FC236}">
                <a16:creationId xmlns:a16="http://schemas.microsoft.com/office/drawing/2014/main" id="{169082D7-3499-41E2-9076-E315D95BC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0489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animal, molusco&#10;&#10;Descrição gerada com alta confiança">
            <a:extLst>
              <a:ext uri="{FF2B5EF4-FFF2-40B4-BE49-F238E27FC236}">
                <a16:creationId xmlns:a16="http://schemas.microsoft.com/office/drawing/2014/main" id="{869FCA40-2F0B-4E20-8983-58F265E9E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160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5000">
        <p15:prstTrans prst="drap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259</Words>
  <Application>Microsoft Office PowerPoint</Application>
  <PresentationFormat>Widescreen</PresentationFormat>
  <Paragraphs>24</Paragraphs>
  <Slides>25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1" baseType="lpstr">
      <vt:lpstr>Adobe Garamond Pro Bold</vt:lpstr>
      <vt:lpstr>Arial</vt:lpstr>
      <vt:lpstr>Calibri</vt:lpstr>
      <vt:lpstr>Calibri Light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Midia IBVA</dc:creator>
  <cp:lastModifiedBy>Midia IBVA</cp:lastModifiedBy>
  <cp:revision>21</cp:revision>
  <dcterms:created xsi:type="dcterms:W3CDTF">2018-11-02T01:58:53Z</dcterms:created>
  <dcterms:modified xsi:type="dcterms:W3CDTF">2018-11-03T13:35:26Z</dcterms:modified>
</cp:coreProperties>
</file>