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3" r:id="rId5"/>
    <p:sldId id="261" r:id="rId6"/>
    <p:sldId id="262" r:id="rId7"/>
    <p:sldId id="266" r:id="rId8"/>
    <p:sldId id="264" r:id="rId9"/>
    <p:sldId id="265" r:id="rId10"/>
    <p:sldId id="268" r:id="rId11"/>
    <p:sldId id="267" r:id="rId12"/>
    <p:sldId id="269" r:id="rId13"/>
    <p:sldId id="271" r:id="rId14"/>
    <p:sldId id="272" r:id="rId15"/>
    <p:sldId id="273" r:id="rId16"/>
    <p:sldId id="274" r:id="rId17"/>
    <p:sldId id="275" r:id="rId18"/>
    <p:sldId id="277" r:id="rId19"/>
    <p:sldId id="276" r:id="rId20"/>
    <p:sldId id="279" r:id="rId21"/>
    <p:sldId id="278" r:id="rId22"/>
    <p:sldId id="280" r:id="rId23"/>
    <p:sldId id="282" r:id="rId24"/>
    <p:sldId id="281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9EA4BD-8671-41E1-989D-34E7FEAF2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45325A-AE5E-41FF-8255-1DA98E21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FA44AC-A9A1-413F-A716-DB769AD4E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E1295E-AE79-4BC0-8552-DA2706B60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A84E6F-20C7-4BBB-A85E-F2511B57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725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37EBB-9629-4D9D-895A-5FDF6A4D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1E2DCC-03A8-4FB7-907B-E6C28E566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F658E5-0744-4BA1-9AF2-F31D6C3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DBED44-A097-47B0-BE5F-B53CF116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9D5D3D-CCBD-441B-9BE3-11F97A12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148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796DB5-3405-4D15-AB53-4E906BC95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92C423-B9DE-45C6-B179-F7605F4D7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E4BB65-8A2F-40BB-B18C-595E34AB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E3D436-1B58-4C25-9A49-463389451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2AD51A-38A5-45D5-A19D-24466AFD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50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F6327-B6C7-457B-99CE-F61B1F3DE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08052B-4AA0-4ED9-B976-F4091BA97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405763-F98C-49A1-AEE5-3CDB2244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22CB6D-BEE0-4D5F-8ED4-AB9194AD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E183B3-9395-47C0-9170-5CB8501A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29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56962-024F-4C1F-BB37-EA631898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E3D4BA-7EAE-42F4-AA61-B0A33679F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DB84E7-BA17-4FEB-A5B6-7976B769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D4512C-4B20-4DD2-B510-C33A5673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8E99AD-E2AA-4E6C-A17C-F39126A4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281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671D9-AE05-4989-AD62-C0F89524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029828-F4E7-4645-950F-02DA56A93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659552-B27E-4D0D-9EBC-EF7E71E87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4C50072-47E2-4A16-BF9F-D3C98109C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A57F41-3352-4409-AC86-55C27D03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47CC4E-BC50-4E13-A984-1B00755D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54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2FD90-7689-4A3C-A768-28ADE206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1224EA-92DB-483A-94E2-B4D14E305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20AC52-EA8D-43F5-A326-7D3B6FE0D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D96CBB-2BC9-4484-8808-52A30AB66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6D324E0-2145-4802-89A2-A2F189493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33DAF72-37DE-4ED8-B727-83536395D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ED576B-094B-43B9-BA11-7D0BE344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3B3E5ED-CE0D-4C41-BD93-7C186E64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70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44C0F-5E00-4073-9F75-DDC8700F8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4772334-32CD-4E56-86FA-C69B648DC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462A8CD-0A3E-4FC5-9787-DC021FAA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9BF0AC-A5A9-4320-9057-84AD2BDB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17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D0D143A-DF28-4176-964F-8C6F9C5F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C362102-877C-4376-A8E0-E37A6E174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D1F7B4-8835-4D00-8DD9-C0F99AEF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53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3CE47-92E0-4A84-A805-F9B56AAD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AF9A50-EDEB-481F-BD6B-BD133C0DE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63C23B-520F-4232-A983-BB51E7B0B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2192B3-7B9F-4046-81EE-E2922C53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026AC9-E454-4583-8230-F5184DF2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F9FFBC-FDE7-426F-9712-E58E186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0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2FAD2-D13B-4DBF-AFCB-273CCAA6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48A078-CD56-41DA-91CB-04EEBDAA2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F60CD3-779A-4B1E-A315-0FFE9D4CC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4AB4ED9-FA85-4698-95C2-53103F4F9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B2FF9E-881A-48CF-8770-69EF1F1A4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6A26DE-09C1-42D1-832E-F40BC62F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106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60A9EA-8474-40B7-BBBD-56096BB3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E20741-2482-4812-A69A-A177B66C3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104F73-18A7-4C8F-ABDC-F6BBA02DA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437F4-1C37-4BC9-A9CE-2BF0475578D6}" type="datetimeFigureOut">
              <a:rPr lang="pt-BR" smtClean="0"/>
              <a:t>26/10/2018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E07691-107E-42CF-BF5B-92DF7E987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AF65B9-AC33-4609-837E-4654F6421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0A67C-0C13-4D70-AFAF-6B1DCA886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04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77FDC6-A202-4650-925B-0D7518967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0" b="120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difício, foto, preto, ao ar livre&#10;&#10;Descrição gerada com muito alta confiança">
            <a:extLst>
              <a:ext uri="{FF2B5EF4-FFF2-40B4-BE49-F238E27FC236}">
                <a16:creationId xmlns:a16="http://schemas.microsoft.com/office/drawing/2014/main" id="{A88A2E22-B9AC-4A84-B438-6A552D709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64" r="2" b="497"/>
          <a:stretch/>
        </p:blipFill>
        <p:spPr>
          <a:xfrm>
            <a:off x="6097" y="0"/>
            <a:ext cx="6099048" cy="3428990"/>
          </a:xfrm>
          <a:prstGeom prst="rect">
            <a:avLst/>
          </a:prstGeom>
        </p:spPr>
      </p:pic>
      <p:pic>
        <p:nvPicPr>
          <p:cNvPr id="2" name="Imagem 1" descr="Uma imagem contendo ao ar livre, edifício, foto, homem&#10;&#10;Descrição gerada com muito alta confiança">
            <a:extLst>
              <a:ext uri="{FF2B5EF4-FFF2-40B4-BE49-F238E27FC236}">
                <a16:creationId xmlns:a16="http://schemas.microsoft.com/office/drawing/2014/main" id="{FDFA203C-0CFC-49DA-8C6F-F0F5F1508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88" r="2" b="198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3" name="Imagem 2" descr="Uma imagem contendo pizza&#10;&#10;Descrição gerada com alta confiança">
            <a:extLst>
              <a:ext uri="{FF2B5EF4-FFF2-40B4-BE49-F238E27FC236}">
                <a16:creationId xmlns:a16="http://schemas.microsoft.com/office/drawing/2014/main" id="{9A8DCEF2-7140-4C52-9081-A86D21B66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85" r="5718" b="-2"/>
          <a:stretch/>
        </p:blipFill>
        <p:spPr>
          <a:xfrm>
            <a:off x="13063" y="3415937"/>
            <a:ext cx="6099048" cy="3429000"/>
          </a:xfrm>
          <a:prstGeom prst="rect">
            <a:avLst/>
          </a:prstGeom>
        </p:spPr>
      </p:pic>
      <p:pic>
        <p:nvPicPr>
          <p:cNvPr id="4" name="Imagem 3" descr="Uma imagem contendo edifício, pessoas, ao ar livre, grupo&#10;&#10;Descrição gerada com muito alta confiança">
            <a:extLst>
              <a:ext uri="{FF2B5EF4-FFF2-40B4-BE49-F238E27FC236}">
                <a16:creationId xmlns:a16="http://schemas.microsoft.com/office/drawing/2014/main" id="{7D1976B9-7D7C-4404-8539-A20B032427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8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D043838-C43F-4AED-98E0-A71BBBA3D8F7}"/>
              </a:ext>
            </a:extLst>
          </p:cNvPr>
          <p:cNvSpPr txBox="1"/>
          <p:nvPr/>
        </p:nvSpPr>
        <p:spPr>
          <a:xfrm>
            <a:off x="318299" y="2226398"/>
            <a:ext cx="115736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0" i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Idade Contemporânea</a:t>
            </a:r>
          </a:p>
          <a:p>
            <a:pPr algn="ctr"/>
            <a:r>
              <a:rPr lang="pt-BR" sz="6000" i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Séculos XVIII até XXI</a:t>
            </a:r>
          </a:p>
        </p:txBody>
      </p:sp>
    </p:spTree>
    <p:extLst>
      <p:ext uri="{BB962C8B-B14F-4D97-AF65-F5344CB8AC3E}">
        <p14:creationId xmlns:p14="http://schemas.microsoft.com/office/powerpoint/2010/main" val="38959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E0B2C57-4128-4F7C-BA03-635AE709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13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F5B1FB2-9C16-4FB8-B9F2-ACFAB18CF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1" r="4751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0664D15-36B8-464D-9DEF-83BAC5749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3" r="-2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8BEBD06-67E5-4BAE-A4E5-B30E8C75A9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61" r="15159" b="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659C3DF-36A0-4621-9256-32E0C6261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9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B0DE1AA-B058-45B3-AAD9-B77A84CC3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2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água, natureza, ao ar livre, céu&#10;&#10;Descrição gerada com muito alta confiança">
            <a:extLst>
              <a:ext uri="{FF2B5EF4-FFF2-40B4-BE49-F238E27FC236}">
                <a16:creationId xmlns:a16="http://schemas.microsoft.com/office/drawing/2014/main" id="{C47EE905-5E1E-42C2-A69B-F08CC6D4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B9BA1A9-1EC2-42DB-BEFB-B682191B4871}"/>
              </a:ext>
            </a:extLst>
          </p:cNvPr>
          <p:cNvSpPr txBox="1"/>
          <p:nvPr/>
        </p:nvSpPr>
        <p:spPr>
          <a:xfrm>
            <a:off x="287383" y="127066"/>
            <a:ext cx="7563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Light" pitchFamily="2" charset="0"/>
                <a:cs typeface="Arial" panose="020B0604020202020204" pitchFamily="34" charset="0"/>
              </a:rPr>
              <a:t>DISSE JESUS: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0BEBCF7-034E-4781-AB3F-08C76010012E}"/>
              </a:ext>
            </a:extLst>
          </p:cNvPr>
          <p:cNvSpPr txBox="1"/>
          <p:nvPr/>
        </p:nvSpPr>
        <p:spPr>
          <a:xfrm>
            <a:off x="7694024" y="143692"/>
            <a:ext cx="4341219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pt-BR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Light" pitchFamily="2" charset="0"/>
                <a:cs typeface="Arial" panose="020B0604020202020204" pitchFamily="34" charset="0"/>
              </a:rPr>
              <a:t>“VÓS...”  </a:t>
            </a:r>
            <a:endParaRPr lang="pt-BR" sz="8800" dirty="0">
              <a:solidFill>
                <a:srgbClr val="FFC000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6FD4AD2-6733-48D0-90C3-EA63F0266A25}"/>
              </a:ext>
            </a:extLst>
          </p:cNvPr>
          <p:cNvSpPr/>
          <p:nvPr/>
        </p:nvSpPr>
        <p:spPr>
          <a:xfrm>
            <a:off x="1071154" y="2029321"/>
            <a:ext cx="80728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>
              <a:buFont typeface="Wingdings" panose="05000000000000000000" pitchFamily="2" charset="2"/>
              <a:buChar char="ü"/>
            </a:pPr>
            <a:r>
              <a:rPr lang="pt-BR" sz="5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Calibri Light" panose="020F0302020204030204" pitchFamily="34" charset="0"/>
              </a:rPr>
              <a:t>Implicação Positiva</a:t>
            </a:r>
          </a:p>
        </p:txBody>
      </p:sp>
    </p:spTree>
    <p:extLst>
      <p:ext uri="{BB962C8B-B14F-4D97-AF65-F5344CB8AC3E}">
        <p14:creationId xmlns:p14="http://schemas.microsoft.com/office/powerpoint/2010/main" val="16024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luz&#10;&#10;Descrição gerada com alta confiança">
            <a:extLst>
              <a:ext uri="{FF2B5EF4-FFF2-40B4-BE49-F238E27FC236}">
                <a16:creationId xmlns:a16="http://schemas.microsoft.com/office/drawing/2014/main" id="{C5F6B9FB-1B88-4607-A0FD-7FEE1E3D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2004ABF-5E18-4B45-A672-D0D3CAF456E1}"/>
              </a:ext>
            </a:extLst>
          </p:cNvPr>
          <p:cNvSpPr/>
          <p:nvPr/>
        </p:nvSpPr>
        <p:spPr>
          <a:xfrm>
            <a:off x="182880" y="0"/>
            <a:ext cx="1182188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r>
              <a:rPr lang="pt-BR" sz="60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25 UltraLight" panose="020B0500000000000000" pitchFamily="34" charset="0"/>
              </a:rPr>
              <a:t>Visto que, na sabedoria de Deus, o mundo não o conheceu por meio da sabedoria humana, agradou a Deus salvar aqueles que creem por meio da loucura da pregação.</a:t>
            </a:r>
          </a:p>
          <a:p>
            <a:pPr algn="r"/>
            <a:endParaRPr lang="pt-BR" sz="3600" b="1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25 UltraLight" panose="020B0500000000000000" pitchFamily="34" charset="0"/>
            </a:endParaRPr>
          </a:p>
          <a:p>
            <a:pPr algn="r"/>
            <a:r>
              <a:rPr lang="pt-BR" sz="60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25 UltraLight" panose="020B0500000000000000" pitchFamily="34" charset="0"/>
              </a:rPr>
              <a:t>1 Coríntios 1: 21</a:t>
            </a:r>
          </a:p>
        </p:txBody>
      </p:sp>
    </p:spTree>
    <p:extLst>
      <p:ext uri="{BB962C8B-B14F-4D97-AF65-F5344CB8AC3E}">
        <p14:creationId xmlns:p14="http://schemas.microsoft.com/office/powerpoint/2010/main" val="3275890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ED27E8B-DF63-44D2-9C62-3971F0AC8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FFE9820-7058-4603-9B37-AD517E5CA22B}"/>
              </a:ext>
            </a:extLst>
          </p:cNvPr>
          <p:cNvSpPr txBox="1"/>
          <p:nvPr/>
        </p:nvSpPr>
        <p:spPr>
          <a:xfrm rot="21169167">
            <a:off x="2999558" y="2552422"/>
            <a:ext cx="6246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rgbClr val="FF0000"/>
                </a:solidFill>
                <a:latin typeface="Coalition" panose="02000000000000000000" pitchFamily="2" charset="0"/>
              </a:rPr>
              <a:t>SOMOS</a:t>
            </a:r>
          </a:p>
        </p:txBody>
      </p:sp>
    </p:spTree>
    <p:extLst>
      <p:ext uri="{BB962C8B-B14F-4D97-AF65-F5344CB8AC3E}">
        <p14:creationId xmlns:p14="http://schemas.microsoft.com/office/powerpoint/2010/main" val="1697891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DA3B652-EF51-4DB4-9CF0-BA997F34E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5DA6564-FEA4-4DB9-85AA-3E35479A023D}"/>
              </a:ext>
            </a:extLst>
          </p:cNvPr>
          <p:cNvSpPr/>
          <p:nvPr/>
        </p:nvSpPr>
        <p:spPr>
          <a:xfrm rot="21036060">
            <a:off x="79655" y="2784286"/>
            <a:ext cx="118088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alition" panose="02000000000000000000" pitchFamily="2" charset="0"/>
                <a:ea typeface="+mn-ea"/>
                <a:cs typeface="+mn-cs"/>
              </a:rPr>
              <a:t>DEVEMOS SER</a:t>
            </a:r>
          </a:p>
        </p:txBody>
      </p:sp>
    </p:spTree>
    <p:extLst>
      <p:ext uri="{BB962C8B-B14F-4D97-AF65-F5344CB8AC3E}">
        <p14:creationId xmlns:p14="http://schemas.microsoft.com/office/powerpoint/2010/main" val="101476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7537C93-4AE6-44D3-8F2F-90FABD13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07216EA-4FB1-4D47-821A-8BAD4511FDE1}"/>
              </a:ext>
            </a:extLst>
          </p:cNvPr>
          <p:cNvSpPr txBox="1"/>
          <p:nvPr/>
        </p:nvSpPr>
        <p:spPr>
          <a:xfrm>
            <a:off x="286010" y="2019929"/>
            <a:ext cx="5839097" cy="20928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pt-BR" sz="13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  <a:cs typeface="Dubai" panose="020B0503030403030204" pitchFamily="34" charset="-78"/>
              </a:rPr>
              <a:t>Vós sois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0DBAF70-B6CB-4026-9405-2C6EF43DBE0C}"/>
              </a:ext>
            </a:extLst>
          </p:cNvPr>
          <p:cNvSpPr/>
          <p:nvPr/>
        </p:nvSpPr>
        <p:spPr>
          <a:xfrm>
            <a:off x="10202781" y="6112043"/>
            <a:ext cx="1652336" cy="6737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João 8: 12a</a:t>
            </a:r>
          </a:p>
        </p:txBody>
      </p:sp>
    </p:spTree>
    <p:extLst>
      <p:ext uri="{BB962C8B-B14F-4D97-AF65-F5344CB8AC3E}">
        <p14:creationId xmlns:p14="http://schemas.microsoft.com/office/powerpoint/2010/main" val="1810068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7250453-40E2-4A54-BBF4-C419659CC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434" y="0"/>
            <a:ext cx="12351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3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411E85E-8E74-49F6-BE21-9DEA040F5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F8CE632-4809-4A1E-A26F-1F5B80B37D4A}"/>
              </a:ext>
            </a:extLst>
          </p:cNvPr>
          <p:cNvSpPr/>
          <p:nvPr/>
        </p:nvSpPr>
        <p:spPr>
          <a:xfrm>
            <a:off x="177421" y="642508"/>
            <a:ext cx="118189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6000" b="1" dirty="0"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25 UltraLight" panose="020B0500000000000000" pitchFamily="34" charset="0"/>
              </a:rPr>
              <a:t>“...quem me segue não andará em trevas, mas terá a luz da vida.</a:t>
            </a:r>
          </a:p>
          <a:p>
            <a:pPr lvl="0" algn="just"/>
            <a:endParaRPr lang="pt-BR" sz="6000" b="1" dirty="0">
              <a:solidFill>
                <a:prstClr val="white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25 UltraLight" panose="020B0500000000000000" pitchFamily="34" charset="0"/>
            </a:endParaRPr>
          </a:p>
          <a:p>
            <a:pPr lvl="0" algn="just"/>
            <a:endParaRPr lang="pt-BR" sz="6000" b="1" dirty="0">
              <a:solidFill>
                <a:prstClr val="white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25 UltraLight" panose="020B0500000000000000" pitchFamily="34" charset="0"/>
            </a:endParaRPr>
          </a:p>
          <a:p>
            <a:pPr lvl="0" algn="r"/>
            <a:endParaRPr lang="pt-BR" sz="6000" b="1" dirty="0">
              <a:solidFill>
                <a:prstClr val="white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25 UltraLight" panose="020B0500000000000000" pitchFamily="34" charset="0"/>
            </a:endParaRPr>
          </a:p>
          <a:p>
            <a:pPr lvl="0" algn="r"/>
            <a:r>
              <a:rPr lang="pt-BR" sz="6000" b="1" dirty="0"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25 UltraLight" panose="020B0500000000000000" pitchFamily="34" charset="0"/>
              </a:rPr>
              <a:t>João 8: 12b</a:t>
            </a:r>
          </a:p>
        </p:txBody>
      </p:sp>
    </p:spTree>
    <p:extLst>
      <p:ext uri="{BB962C8B-B14F-4D97-AF65-F5344CB8AC3E}">
        <p14:creationId xmlns:p14="http://schemas.microsoft.com/office/powerpoint/2010/main" val="29716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8ECA10-7EE1-401C-BE37-F5A125ED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5DD5962-A477-4B99-9B1F-8223A7949A5F}"/>
              </a:ext>
            </a:extLst>
          </p:cNvPr>
          <p:cNvSpPr/>
          <p:nvPr/>
        </p:nvSpPr>
        <p:spPr>
          <a:xfrm>
            <a:off x="254758" y="495069"/>
            <a:ext cx="116824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60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Helvetica 25 UltraLight" panose="020B0500000000000000" pitchFamily="34" charset="0"/>
              </a:rPr>
              <a:t>Porque noutro tempo éreis trevas, mas agora sois luz no Senhor; andai como filhos da luz.</a:t>
            </a:r>
          </a:p>
          <a:p>
            <a:pPr algn="just"/>
            <a:endParaRPr lang="pt-BR" sz="6000" b="1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Helvetica 25 UltraLight" panose="020B0500000000000000" pitchFamily="34" charset="0"/>
            </a:endParaRPr>
          </a:p>
          <a:p>
            <a:pPr algn="r"/>
            <a:endParaRPr lang="pt-BR" sz="6000" b="1" dirty="0">
              <a:solidFill>
                <a:prstClr val="white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latin typeface="Helvetica 25 UltraLight" panose="020B0500000000000000" pitchFamily="34" charset="0"/>
            </a:endParaRPr>
          </a:p>
          <a:p>
            <a:pPr algn="r"/>
            <a:r>
              <a:rPr lang="pt-BR" sz="6000" b="1" dirty="0"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latin typeface="Helvetica 25 UltraLight" panose="020B0500000000000000" pitchFamily="34" charset="0"/>
              </a:rPr>
              <a:t>Efésios 5: 8</a:t>
            </a:r>
            <a:endParaRPr lang="pt-BR" sz="6000" b="1" dirty="0">
              <a:solidFill>
                <a:schemeClr val="bg1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latin typeface="Helvetica 25 UltraLight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922EA9F-B979-4755-B82A-3333EB949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18" r="1" b="845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7537C93-4AE6-44D3-8F2F-90FABD13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07216EA-4FB1-4D47-821A-8BAD4511FDE1}"/>
              </a:ext>
            </a:extLst>
          </p:cNvPr>
          <p:cNvSpPr txBox="1"/>
          <p:nvPr/>
        </p:nvSpPr>
        <p:spPr>
          <a:xfrm>
            <a:off x="286010" y="2019929"/>
            <a:ext cx="5839097" cy="20928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pt-BR" sz="13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  <a:cs typeface="Dubai" panose="020B0503030403030204" pitchFamily="34" charset="-78"/>
              </a:rPr>
              <a:t>Vós sois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0DBAF70-B6CB-4026-9405-2C6EF43DBE0C}"/>
              </a:ext>
            </a:extLst>
          </p:cNvPr>
          <p:cNvSpPr/>
          <p:nvPr/>
        </p:nvSpPr>
        <p:spPr>
          <a:xfrm>
            <a:off x="10202781" y="6112043"/>
            <a:ext cx="1652336" cy="6737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João 8: 12a</a:t>
            </a:r>
          </a:p>
        </p:txBody>
      </p:sp>
    </p:spTree>
    <p:extLst>
      <p:ext uri="{BB962C8B-B14F-4D97-AF65-F5344CB8AC3E}">
        <p14:creationId xmlns:p14="http://schemas.microsoft.com/office/powerpoint/2010/main" val="3068058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1A6C6B-6521-46AC-92DF-533630AA4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4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atureza&#10;&#10;Descrição gerada com alta confiança">
            <a:extLst>
              <a:ext uri="{FF2B5EF4-FFF2-40B4-BE49-F238E27FC236}">
                <a16:creationId xmlns:a16="http://schemas.microsoft.com/office/drawing/2014/main" id="{D9A3D96A-F458-4CB7-B664-EE485E662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7"/>
          <a:stretch/>
        </p:blipFill>
        <p:spPr>
          <a:xfrm>
            <a:off x="10572" y="0"/>
            <a:ext cx="12191980" cy="68579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6B5C132-D8CC-43A7-99CF-0C3392CB27B7}"/>
              </a:ext>
            </a:extLst>
          </p:cNvPr>
          <p:cNvSpPr txBox="1"/>
          <p:nvPr/>
        </p:nvSpPr>
        <p:spPr>
          <a:xfrm>
            <a:off x="1662888" y="2318313"/>
            <a:ext cx="10539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5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Calibri Light" panose="020F0302020204030204" pitchFamily="34" charset="0"/>
              </a:rPr>
              <a:t>Implicação Negativa</a:t>
            </a:r>
          </a:p>
        </p:txBody>
      </p:sp>
    </p:spTree>
    <p:extLst>
      <p:ext uri="{BB962C8B-B14F-4D97-AF65-F5344CB8AC3E}">
        <p14:creationId xmlns:p14="http://schemas.microsoft.com/office/powerpoint/2010/main" val="39486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BDBEBC7-60E6-42BD-B4B5-02B42E82B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27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nimal&#10;&#10;Descrição gerada com alta confiança">
            <a:extLst>
              <a:ext uri="{FF2B5EF4-FFF2-40B4-BE49-F238E27FC236}">
                <a16:creationId xmlns:a16="http://schemas.microsoft.com/office/drawing/2014/main" id="{CE63D2B2-0194-40FE-9D10-441251E4D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" y="-3168"/>
            <a:ext cx="12190213" cy="686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36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04DF4B-FA7C-44E8-95E4-6B330DF91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1" r="16055" b="-1"/>
          <a:stretch/>
        </p:blipFill>
        <p:spPr>
          <a:xfrm>
            <a:off x="16043" y="0"/>
            <a:ext cx="887126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C07AF0D-A76E-4110-8C32-9BD85108A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0" r="-2" b="22044"/>
          <a:stretch/>
        </p:blipFill>
        <p:spPr>
          <a:xfrm>
            <a:off x="3128211" y="0"/>
            <a:ext cx="9063789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B8F768F-0A6C-4D0D-A73A-25D24256B549}"/>
              </a:ext>
            </a:extLst>
          </p:cNvPr>
          <p:cNvSpPr txBox="1"/>
          <p:nvPr/>
        </p:nvSpPr>
        <p:spPr>
          <a:xfrm>
            <a:off x="4074695" y="2880702"/>
            <a:ext cx="69943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Renascença</a:t>
            </a:r>
          </a:p>
          <a:p>
            <a:pPr algn="ctr"/>
            <a:r>
              <a:rPr lang="pt-BR" sz="6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Séculos XV e XVI</a:t>
            </a:r>
          </a:p>
        </p:txBody>
      </p:sp>
    </p:spTree>
    <p:extLst>
      <p:ext uri="{BB962C8B-B14F-4D97-AF65-F5344CB8AC3E}">
        <p14:creationId xmlns:p14="http://schemas.microsoft.com/office/powerpoint/2010/main" val="40214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ior, homem, parede&#10;&#10;Descrição gerada com alta confiança">
            <a:extLst>
              <a:ext uri="{FF2B5EF4-FFF2-40B4-BE49-F238E27FC236}">
                <a16:creationId xmlns:a16="http://schemas.microsoft.com/office/drawing/2014/main" id="{E6D7AE1C-D4A0-41AD-8AEB-D1BF84A12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r="1358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B0C1999-F69B-4C1F-A7A8-614317853CBC}"/>
              </a:ext>
            </a:extLst>
          </p:cNvPr>
          <p:cNvSpPr txBox="1"/>
          <p:nvPr/>
        </p:nvSpPr>
        <p:spPr>
          <a:xfrm>
            <a:off x="5458691" y="3699164"/>
            <a:ext cx="477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E4AC170-F6A0-4477-A631-565A2B4A3B50}"/>
              </a:ext>
            </a:extLst>
          </p:cNvPr>
          <p:cNvSpPr txBox="1"/>
          <p:nvPr/>
        </p:nvSpPr>
        <p:spPr>
          <a:xfrm>
            <a:off x="0" y="4678418"/>
            <a:ext cx="12030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1517 – Reforma Protestante</a:t>
            </a:r>
          </a:p>
        </p:txBody>
      </p:sp>
    </p:spTree>
    <p:extLst>
      <p:ext uri="{BB962C8B-B14F-4D97-AF65-F5344CB8AC3E}">
        <p14:creationId xmlns:p14="http://schemas.microsoft.com/office/powerpoint/2010/main" val="33688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353304-8EE7-401D-B30C-C974F1211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7BEB8CD-CC6C-4C5C-B478-701B0DC85C91}"/>
              </a:ext>
            </a:extLst>
          </p:cNvPr>
          <p:cNvSpPr txBox="1"/>
          <p:nvPr/>
        </p:nvSpPr>
        <p:spPr>
          <a:xfrm>
            <a:off x="4812632" y="74483"/>
            <a:ext cx="72510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Iluminismo</a:t>
            </a:r>
          </a:p>
          <a:p>
            <a:r>
              <a:rPr lang="pt-BR" sz="6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XVIII - Século das Luzes</a:t>
            </a:r>
          </a:p>
        </p:txBody>
      </p:sp>
    </p:spTree>
    <p:extLst>
      <p:ext uri="{BB962C8B-B14F-4D97-AF65-F5344CB8AC3E}">
        <p14:creationId xmlns:p14="http://schemas.microsoft.com/office/powerpoint/2010/main" val="36279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3E375FD-7E8F-4247-8164-4931D25178FF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Idade Moderna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 descr="Uma imagem contendo pessoa&#10;&#10;Descrição gerada com alta confiança">
            <a:extLst>
              <a:ext uri="{FF2B5EF4-FFF2-40B4-BE49-F238E27FC236}">
                <a16:creationId xmlns:a16="http://schemas.microsoft.com/office/drawing/2014/main" id="{1BE4157C-F50B-402A-8707-EFB9B11DB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67" b="3886"/>
          <a:stretch/>
        </p:blipFill>
        <p:spPr>
          <a:xfrm>
            <a:off x="331567" y="2891166"/>
            <a:ext cx="5455917" cy="3068941"/>
          </a:xfrm>
          <a:prstGeom prst="rect">
            <a:avLst/>
          </a:prstGeom>
        </p:spPr>
      </p:pic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F675B532-9B12-46D0-829B-A144E91BF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741122"/>
            <a:ext cx="5455917" cy="33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129</Words>
  <Application>Microsoft Office PowerPoint</Application>
  <PresentationFormat>Widescreen</PresentationFormat>
  <Paragraphs>31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8" baseType="lpstr">
      <vt:lpstr>Arial</vt:lpstr>
      <vt:lpstr>Bradley Hand ITC</vt:lpstr>
      <vt:lpstr>Calibri</vt:lpstr>
      <vt:lpstr>Calibri Light</vt:lpstr>
      <vt:lpstr>Coalition</vt:lpstr>
      <vt:lpstr>Dubai</vt:lpstr>
      <vt:lpstr>Eras Light ITC</vt:lpstr>
      <vt:lpstr>Helvetica 25 UltraLight</vt:lpstr>
      <vt:lpstr>HelvLight</vt:lpstr>
      <vt:lpstr>Impact</vt:lpstr>
      <vt:lpstr>Tempus Sans ITC</vt:lpstr>
      <vt:lpstr>Vivaldi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Midia IBVA</dc:creator>
  <cp:lastModifiedBy>Midia IBVA</cp:lastModifiedBy>
  <cp:revision>41</cp:revision>
  <dcterms:created xsi:type="dcterms:W3CDTF">2018-10-23T13:54:22Z</dcterms:created>
  <dcterms:modified xsi:type="dcterms:W3CDTF">2018-10-26T17:31:12Z</dcterms:modified>
</cp:coreProperties>
</file>