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1DDD0-A230-4B02-822E-AB8D0BA02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956EC5-3086-4C0F-A5FE-62CE87626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76635-0917-4F60-83C0-9601E517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C7378D-BA32-4863-89DE-02E35071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78671E-CAF4-4AFF-AB49-B6072C96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82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1CC55-D135-452D-BDC0-34D3EFD9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3AC7EC-DCCB-4E4B-A914-7095CE4D4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46626E-9287-4D64-B3DB-65747CA0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34D5C-853A-4131-A2A2-DF693223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1960F3-F488-4E63-AD4E-D13BF3F0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85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1E03D1-C967-4911-AA0B-A0B7CC5FB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1EAF55-75AC-4317-9901-886425A2E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98FD16-A866-477A-BAB0-142ACA83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445BB9-290A-44BC-B54F-DBCE5CF0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DD2EAA-70BA-42C8-9C11-9DB86041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EC10D-DA61-45B9-9EC7-DE948EF1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DC33C3-E36A-4BCA-818B-1065350A0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B11068-D440-471A-B4AF-90238267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9FE885-09E9-428F-9DF0-5A4302C9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E9B7A-F51F-4056-B120-82DD68D9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66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23311-AA68-4DAE-827C-7E48507F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F8F206-A324-4E82-9B1F-16C50C065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2DCFAC-C6AD-45E2-AE03-06B37699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CC2FC2-50AD-43F5-AD12-89CB0BF0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DFF806-F38F-4237-85E0-B077EC64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73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D5D3D-900F-4CD4-BA20-C2D8127C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E42218-CA08-48C6-83CE-F7E02757B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E1C3DB-87AC-4428-8DFD-56B293657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D472D6-5206-4BAC-8B39-DB29E327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893CD4-92B3-44DC-8F5E-5DABA198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9041BC-53E9-443A-947E-A134554F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83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7E33F-457D-4E5A-9A0D-41EE8CE2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8BA187-6733-40C8-9CE0-E247569C5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DFCC48-B5ED-41FB-8B87-FFA4087F3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A0F4CC5-A4AA-482A-B21A-46A7AD000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63BCE90-9BCC-4A4F-947E-8802AF2B3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1390D2-D5BC-4CE8-AA39-AA0E3AEB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A7DB00-8F6F-4A21-8553-62B4280F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3AED24-32A9-4EA1-AB51-5B89A988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29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A8FA4-8021-4624-B426-CA0E3C11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53A02F-4FFD-4347-84D4-3825ED7F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B1AAE1-B272-4A0E-91B3-ED2EFA4F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A4F52D-3EEF-40FD-BC99-B75A1D0D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38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D1BB22-9CB4-4218-AAE6-AD934226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C4FDDCA-E53E-479D-8ADC-D983B559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9F2510-61B8-4E32-A44A-4AFDD366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23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C1FBC-B2F6-4351-8E68-E023F303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AB4E6-A394-40D0-96EF-FA55EE7EC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D0AF02-E407-44B6-9B75-0ECCC4D8A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5892D1-1C83-4642-8010-B0CB2D9F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6C4F2E-4C67-45A1-AACF-9C5EF670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5B0054-7FE3-4B68-AE3D-B2962CE4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72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902BF-DB3D-4962-8242-A9BC64CC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E0DB7F-C5D4-44A0-A489-B46F15972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B453FE-5805-4FF9-ADFA-2990A2BCE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20BFC7-8B68-4C1B-B2C5-E563D816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13FFCC-D185-4D67-B8E1-D5550E69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6CE948-83BE-48BC-B6C2-4B7CBD70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2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EE007A9-2514-40BC-9F38-7E201019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009898-1F24-4BF5-B490-9D05D48C7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B677A3-D94B-4E9E-AC07-6BBE4E872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6948-759F-4D10-B0B9-1D60C0579681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F3DE75-3861-49FA-ADFA-04C30CC34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F94C8-C48C-4DD3-A071-EC35C1EF0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497F-967F-4423-AE5C-6D497EB7A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37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38BD446-0ACD-4847-8804-90ADFD78C0E8}"/>
              </a:ext>
            </a:extLst>
          </p:cNvPr>
          <p:cNvSpPr txBox="1"/>
          <p:nvPr/>
        </p:nvSpPr>
        <p:spPr>
          <a:xfrm>
            <a:off x="3837713" y="158331"/>
            <a:ext cx="451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OS FALSOS PROFETAS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A38987-8FBD-48C0-98ED-538E7DC72D2B}"/>
              </a:ext>
            </a:extLst>
          </p:cNvPr>
          <p:cNvSpPr txBox="1"/>
          <p:nvPr/>
        </p:nvSpPr>
        <p:spPr>
          <a:xfrm>
            <a:off x="0" y="841152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/>
              <a:t>Mt 7:15 "Cuidado com os falsos profetas. Eles vêm a vocês vestidos de peles de ovelhas, mas por dentro são lobos devoradores.”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890998-BCC2-4880-83B3-6A7E4810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681" y="2829318"/>
            <a:ext cx="6541665" cy="366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24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281E39-0774-42B8-9467-E58F68CA4C9B}"/>
              </a:ext>
            </a:extLst>
          </p:cNvPr>
          <p:cNvSpPr txBox="1"/>
          <p:nvPr/>
        </p:nvSpPr>
        <p:spPr>
          <a:xfrm>
            <a:off x="0" y="11081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FALSOS PROFETAS CURAM SUPERFICIALMENTE AS FERIDAS DO POVO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 6:14 “Eles tratam da ferida do meu povo como se não fosse grave. 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‘Paz, paz’, dizem, quando não há paz alguma.”</a:t>
            </a:r>
          </a:p>
          <a:p>
            <a:pPr algn="ctr"/>
            <a:endParaRPr lang="pt-BR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INDIFERENTES AO MATRIMÔNIO</a:t>
            </a:r>
          </a:p>
          <a:p>
            <a:pPr algn="ctr"/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Apologia à felicidade </a:t>
            </a: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submissão à Palavra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39022F6-7B1E-4832-9CA4-E783B15E2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25" y="3210377"/>
            <a:ext cx="5076371" cy="326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24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281E39-0774-42B8-9467-E58F68CA4C9B}"/>
              </a:ext>
            </a:extLst>
          </p:cNvPr>
          <p:cNvSpPr txBox="1"/>
          <p:nvPr/>
        </p:nvSpPr>
        <p:spPr>
          <a:xfrm>
            <a:off x="0" y="11081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FALSOS PROFETAS CURAM SUPERFICIALMENTE AS FERIDAS DO POVO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 6:14 “Eles tratam da ferida do meu povo como se não fosse grave. 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‘Paz, paz’, dizem, quando não há paz alguma.”</a:t>
            </a:r>
          </a:p>
          <a:p>
            <a:pPr algn="ctr"/>
            <a:endParaRPr lang="pt-BR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MANIPULAM O MUNDO ESPIRITUAL</a:t>
            </a:r>
          </a:p>
          <a:p>
            <a:pPr algn="ctr"/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Fortes emoções X Obediência e intimidade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1F0CAE-AE67-49CD-9692-054E329E7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4" y="3122385"/>
            <a:ext cx="51453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60025BB4-A1DA-4763-85BC-BEC711C1E873}"/>
              </a:ext>
            </a:extLst>
          </p:cNvPr>
          <p:cNvSpPr/>
          <p:nvPr/>
        </p:nvSpPr>
        <p:spPr>
          <a:xfrm>
            <a:off x="7398325" y="5389417"/>
            <a:ext cx="318655" cy="3602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C908882-22BE-463D-82E8-A037555E3D9D}"/>
              </a:ext>
            </a:extLst>
          </p:cNvPr>
          <p:cNvSpPr/>
          <p:nvPr/>
        </p:nvSpPr>
        <p:spPr>
          <a:xfrm>
            <a:off x="4267197" y="4876798"/>
            <a:ext cx="249382" cy="3498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D73EF67-D4FF-4706-B9C4-4560B488C7E8}"/>
              </a:ext>
            </a:extLst>
          </p:cNvPr>
          <p:cNvSpPr/>
          <p:nvPr/>
        </p:nvSpPr>
        <p:spPr>
          <a:xfrm>
            <a:off x="5763490" y="4100941"/>
            <a:ext cx="316347" cy="3325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1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4CEF5B-0E1F-4417-AE81-33966ABD5060}"/>
              </a:ext>
            </a:extLst>
          </p:cNvPr>
          <p:cNvSpPr txBox="1"/>
          <p:nvPr/>
        </p:nvSpPr>
        <p:spPr>
          <a:xfrm>
            <a:off x="0" y="352939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ESTAR ATENTO AOS FALSOS PROFETAS?</a:t>
            </a:r>
          </a:p>
          <a:p>
            <a:pPr algn="ctr">
              <a:lnSpc>
                <a:spcPts val="3200"/>
              </a:lnSpc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POSICIONE-SE! – TOME UMA DECISÃO POR CRISTO</a:t>
            </a:r>
          </a:p>
          <a:p>
            <a:pPr algn="ctr">
              <a:lnSpc>
                <a:spcPts val="3200"/>
              </a:lnSpc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</a:pP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MERGULHE NA PALAVRA – BUSQUE CONHECER A CRISTO</a:t>
            </a:r>
          </a:p>
          <a:p>
            <a:pPr algn="ctr">
              <a:lnSpc>
                <a:spcPts val="3200"/>
              </a:lnSpc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SEJA PRUDENTE COMO A SERPENTE E SIMPLES COM A POMBA</a:t>
            </a:r>
          </a:p>
          <a:p>
            <a:pPr algn="ctr">
              <a:lnSpc>
                <a:spcPts val="3200"/>
              </a:lnSpc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</a:pP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NÃO SE ALIMENTE EM QUALQUER LUGAR</a:t>
            </a:r>
          </a:p>
          <a:p>
            <a:pPr algn="ctr">
              <a:lnSpc>
                <a:spcPts val="3200"/>
              </a:lnSpc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DESENVOLVA UMA VIDA DE ORAÇÃO – SUA E FAMILIAR</a:t>
            </a:r>
          </a:p>
          <a:p>
            <a:pPr algn="ctr">
              <a:lnSpc>
                <a:spcPts val="3200"/>
              </a:lnSpc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</a:pP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ANDE EM OBEDIÊNCIA E SANTIDADE</a:t>
            </a:r>
          </a:p>
          <a:p>
            <a:pPr algn="ctr">
              <a:lnSpc>
                <a:spcPts val="3200"/>
              </a:lnSpc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200"/>
              </a:lnSpc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DESENVOLVA COMUNHÃO – VC TEM UMA FAMÍLIA!</a:t>
            </a:r>
          </a:p>
        </p:txBody>
      </p:sp>
    </p:spTree>
    <p:extLst>
      <p:ext uri="{BB962C8B-B14F-4D97-AF65-F5344CB8AC3E}">
        <p14:creationId xmlns:p14="http://schemas.microsoft.com/office/powerpoint/2010/main" val="6300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1448285-340F-4A77-8B8E-E46CCC390F23}"/>
              </a:ext>
            </a:extLst>
          </p:cNvPr>
          <p:cNvSpPr txBox="1"/>
          <p:nvPr/>
        </p:nvSpPr>
        <p:spPr>
          <a:xfrm>
            <a:off x="14514" y="142266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ADVERTÊNCIA DE JESUS, É PARA QUE NOS ATENTEMOS AOS FALSOS PROFETAS, POIS PODEM NOS DESVIAR DAQUILO QUE É VERDADEIRO E TRAZER MORTE ESPIRITUAL!!!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QUESTÃO AQUI NÃO É PLACA DE IGREJA OU DENOMINAÇÃO, 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QUE PESSOAS QUE ENSINAM A PALAVRA DE DEUS,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PODEM FAZER COM UMA VIDA QUE É MUITO PRECIOSA PARA DEUS.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FALAMOS DA IGREJA “A, B OU C”, </a:t>
            </a:r>
          </a:p>
          <a:p>
            <a:pPr algn="ctr"/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 FALANDO DE NÓS MESMOS!!! </a:t>
            </a:r>
          </a:p>
          <a:p>
            <a:pPr algn="ctr"/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ISSO JESUS REFERE-SE À PESSOAS, À FALSOS MESTRES.</a:t>
            </a:r>
          </a:p>
          <a:p>
            <a:pPr algn="ctr"/>
            <a:endParaRPr lang="pt-BR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DAÍ A IMPORTÂNCIA DE APREENDER O QUE É CORRETO, 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DAÍ A IMPORTÂNCIA DE UMA BOA EXEGESE, UMA BOA HERMENÊUTICA</a:t>
            </a:r>
          </a:p>
        </p:txBody>
      </p:sp>
    </p:spTree>
    <p:extLst>
      <p:ext uri="{BB962C8B-B14F-4D97-AF65-F5344CB8AC3E}">
        <p14:creationId xmlns:p14="http://schemas.microsoft.com/office/powerpoint/2010/main" val="217878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1448285-340F-4A77-8B8E-E46CCC390F23}"/>
              </a:ext>
            </a:extLst>
          </p:cNvPr>
          <p:cNvSpPr txBox="1"/>
          <p:nvPr/>
        </p:nvSpPr>
        <p:spPr>
          <a:xfrm>
            <a:off x="304806" y="330961"/>
            <a:ext cx="5457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EXEGESE É: 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DEVOLTA PARA O PASSADO, TÚNEL DO TEMPO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E94FF62-F5DE-41C2-83CE-D49659F44D45}"/>
              </a:ext>
            </a:extLst>
          </p:cNvPr>
          <p:cNvSpPr/>
          <p:nvPr/>
        </p:nvSpPr>
        <p:spPr>
          <a:xfrm>
            <a:off x="6197598" y="351078"/>
            <a:ext cx="5791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HERMENÊUTICA É:  INTERPRETAÇÃO PARA OS 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 DE HOJE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E768A8F-94A5-4588-8C2D-5B8D63230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50" y="2541563"/>
            <a:ext cx="3818500" cy="223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1CB634-4E00-4911-B22F-A4BBDDDF4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53" y="2541563"/>
            <a:ext cx="3354477" cy="223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253E3E3-E289-41D0-9A4D-7FE4D1622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95" y="2541563"/>
            <a:ext cx="3354477" cy="223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3D248E-A25C-4D08-8EF8-79B97B051EA0}"/>
              </a:ext>
            </a:extLst>
          </p:cNvPr>
          <p:cNvSpPr txBox="1"/>
          <p:nvPr/>
        </p:nvSpPr>
        <p:spPr>
          <a:xfrm>
            <a:off x="2555807" y="5272789"/>
            <a:ext cx="7096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OPEROU MILAGRES NO PASSADO E CONTINUA OPERANDO HOJE!!!</a:t>
            </a:r>
          </a:p>
        </p:txBody>
      </p:sp>
    </p:spTree>
    <p:extLst>
      <p:ext uri="{BB962C8B-B14F-4D97-AF65-F5344CB8AC3E}">
        <p14:creationId xmlns:p14="http://schemas.microsoft.com/office/powerpoint/2010/main" val="39671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F621096-F454-4B20-B2B4-A98DB9CDC2A6}"/>
              </a:ext>
            </a:extLst>
          </p:cNvPr>
          <p:cNvSpPr txBox="1"/>
          <p:nvPr/>
        </p:nvSpPr>
        <p:spPr>
          <a:xfrm>
            <a:off x="0" y="445099"/>
            <a:ext cx="12191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, QUEM SÃO OS FALSOS PROFETAS?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DUAS LINHAS DE INTERPRETAÇÃO SOBRE OS FALSOS PROFETAS: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- DIZ RESPEITO ÀQUELE QUE PARECE ENSINAR O QUE É CORRETO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DESCREVE PESSOAS DISFARÇADAS COM PELE DE OVELHA 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DIFÍCIL DETECTAR! 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- DIZ RESPEITO ÀQUELE QUE TRAZ UM FALSO ENSINO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 2:1 “No passado surgiram falsos profetas no meio do povo, como também surgirão entre vocês falsos mestres. Estes introduzirão secretamente heresias destruidoras, chegando a negar o Soberano que os resgatou (DIZER O QUE DEUS NÃO DISSE, ISSO É NEGAR A DEUS!), trazendo sobre si mesmos repentina destruição.</a:t>
            </a:r>
          </a:p>
        </p:txBody>
      </p:sp>
    </p:spTree>
    <p:extLst>
      <p:ext uri="{BB962C8B-B14F-4D97-AF65-F5344CB8AC3E}">
        <p14:creationId xmlns:p14="http://schemas.microsoft.com/office/powerpoint/2010/main" val="43174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83F395-BE87-4747-95AF-A9163D3C1F2A}"/>
              </a:ext>
            </a:extLst>
          </p:cNvPr>
          <p:cNvSpPr txBox="1"/>
          <p:nvPr/>
        </p:nvSpPr>
        <p:spPr>
          <a:xfrm>
            <a:off x="1662532" y="332499"/>
            <a:ext cx="8872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DESCREVER ESSES INDIVÍDUOS?</a:t>
            </a: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HÁ DE ERRADO NO ENSINO DELES?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60E701-3869-4A6C-82FF-033DBDB630F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0447" y="2011507"/>
            <a:ext cx="50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EC51AE-8D12-446A-B64D-10A74E9FE56D}"/>
              </a:ext>
            </a:extLst>
          </p:cNvPr>
          <p:cNvSpPr txBox="1"/>
          <p:nvPr/>
        </p:nvSpPr>
        <p:spPr>
          <a:xfrm>
            <a:off x="6386940" y="2216723"/>
            <a:ext cx="5278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PRIMEIRO DIZ RESPEITO À PORTA ESTREITA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NÃO HÁ ÊNFASE PARA AS COISAS CERTAS! FALTA ALGO!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305ECB-FB87-4515-887C-AA8B760ABF0E}"/>
              </a:ext>
            </a:extLst>
          </p:cNvPr>
          <p:cNvSpPr txBox="1"/>
          <p:nvPr/>
        </p:nvSpPr>
        <p:spPr>
          <a:xfrm>
            <a:off x="4004365" y="4932214"/>
            <a:ext cx="4189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PORTA DO ESFORÇO!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1787147-8B3C-489B-9AB5-9A53EA1B05FD}"/>
              </a:ext>
            </a:extLst>
          </p:cNvPr>
          <p:cNvSpPr/>
          <p:nvPr/>
        </p:nvSpPr>
        <p:spPr>
          <a:xfrm>
            <a:off x="0" y="5508999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err="1"/>
              <a:t>Lc</a:t>
            </a:r>
            <a:r>
              <a:rPr lang="pt-BR" sz="3200" b="1" i="1" dirty="0"/>
              <a:t> 9:23 “Jesus dizia a todos: "Se alguém quiser acompanhar-me, negue-se a si mesmo, tome diariamente a sua cruz e siga-me.”</a:t>
            </a:r>
          </a:p>
        </p:txBody>
      </p:sp>
    </p:spTree>
    <p:extLst>
      <p:ext uri="{BB962C8B-B14F-4D97-AF65-F5344CB8AC3E}">
        <p14:creationId xmlns:p14="http://schemas.microsoft.com/office/powerpoint/2010/main" val="190492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D7BFC8-EAFA-49AB-A3D0-AEF9FF2BC931}"/>
              </a:ext>
            </a:extLst>
          </p:cNvPr>
          <p:cNvSpPr txBox="1"/>
          <p:nvPr/>
        </p:nvSpPr>
        <p:spPr>
          <a:xfrm>
            <a:off x="1662532" y="332499"/>
            <a:ext cx="8872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DESCREVER ESSES INDIVÍDUOS?</a:t>
            </a: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HÁ DE ERRADO NO ENSINO DELES?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02FF7C-5AC6-413C-A882-14B79E7C4E1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8276" y="2018028"/>
            <a:ext cx="50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58AEE01-E286-40FB-8AAC-C03CE2562CEA}"/>
              </a:ext>
            </a:extLst>
          </p:cNvPr>
          <p:cNvSpPr txBox="1"/>
          <p:nvPr/>
        </p:nvSpPr>
        <p:spPr>
          <a:xfrm>
            <a:off x="6096000" y="1940957"/>
            <a:ext cx="55695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SEGUNDO DIZ RESPEITO AO </a:t>
            </a: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CAMINHO ESTREITO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NÃO HÁ ÊNFASE PARA A EXPOSIÇÃO CORRETA DAS ESCRITURAS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3799E52-45E1-4598-B1DA-1FAFEFBEA078}"/>
              </a:ext>
            </a:extLst>
          </p:cNvPr>
          <p:cNvSpPr/>
          <p:nvPr/>
        </p:nvSpPr>
        <p:spPr>
          <a:xfrm>
            <a:off x="0" y="5251275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2:42 “E perseveravam na doutrina dos apóstolos, e na comunhão, e no partir do pão, e nas orações.”</a:t>
            </a:r>
          </a:p>
        </p:txBody>
      </p:sp>
    </p:spTree>
    <p:extLst>
      <p:ext uri="{BB962C8B-B14F-4D97-AF65-F5344CB8AC3E}">
        <p14:creationId xmlns:p14="http://schemas.microsoft.com/office/powerpoint/2010/main" val="359456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281E39-0774-42B8-9467-E58F68CA4C9B}"/>
              </a:ext>
            </a:extLst>
          </p:cNvPr>
          <p:cNvSpPr txBox="1"/>
          <p:nvPr/>
        </p:nvSpPr>
        <p:spPr>
          <a:xfrm>
            <a:off x="0" y="11081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FALSOS PROFETAS CURAM SUPERFICIALMENTE AS FERIDAS DO POVO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 6:14 “Eles tratam da ferida do meu povo como se não fosse grave. 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‘Paz, paz’, dizem, quando não há paz alguma.”</a:t>
            </a:r>
          </a:p>
          <a:p>
            <a:pPr algn="ctr"/>
            <a:endParaRPr lang="pt-BR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PREGAÇÕES DE AUTO AJUDA</a:t>
            </a:r>
          </a:p>
          <a:p>
            <a:pPr algn="ctr"/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estima  </a:t>
            </a: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Nível de espiritualidade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7F661F-D2EF-404E-AB4C-6EE110A5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1" y="3070509"/>
            <a:ext cx="4717473" cy="353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94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281E39-0774-42B8-9467-E58F68CA4C9B}"/>
              </a:ext>
            </a:extLst>
          </p:cNvPr>
          <p:cNvSpPr txBox="1"/>
          <p:nvPr/>
        </p:nvSpPr>
        <p:spPr>
          <a:xfrm>
            <a:off x="0" y="11081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FALSOS PROFETAS CURAM SUPERFICIALMENTE AS FERIDAS DO POVO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 6:14 “Eles tratam da ferida do meu povo como se não fosse grave. 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‘Paz, paz’, dizem, quando não há paz alguma.”</a:t>
            </a:r>
          </a:p>
          <a:p>
            <a:pPr algn="ctr"/>
            <a:endParaRPr lang="pt-BR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VÃS PROFECIAS NAS ENFERMIDADES</a:t>
            </a:r>
          </a:p>
          <a:p>
            <a:pPr algn="ctr"/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Proclamação da cura </a:t>
            </a: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 é Deus e busca adoradores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6FE01A-617B-4A3C-B701-B8677254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47" y="3152672"/>
            <a:ext cx="5556105" cy="330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66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281E39-0774-42B8-9467-E58F68CA4C9B}"/>
              </a:ext>
            </a:extLst>
          </p:cNvPr>
          <p:cNvSpPr txBox="1"/>
          <p:nvPr/>
        </p:nvSpPr>
        <p:spPr>
          <a:xfrm>
            <a:off x="0" y="11081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FALSOS PROFETAS CURAM SUPERFICIALMENTE AS FERIDAS DO POVO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 6:14 “Eles tratam da ferida do meu povo como se não fosse grave. </a:t>
            </a:r>
          </a:p>
          <a:p>
            <a:pPr algn="ctr"/>
            <a:r>
              <a:rPr lang="pt-BR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‘Paz, paz’, dizem, quando não há paz alguma.”</a:t>
            </a:r>
          </a:p>
          <a:p>
            <a:pPr algn="ctr"/>
            <a:endParaRPr lang="pt-BR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NÃO TEM COMPROMISSO COM O ACONSELHAMENTO</a:t>
            </a:r>
          </a:p>
          <a:p>
            <a:pPr algn="ctr"/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palco como centro das soluções </a:t>
            </a: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pt-BR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Caminho da maturidade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7CA2DB-3817-4307-8C88-6F96988B9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8104" y="3166631"/>
            <a:ext cx="5749636" cy="323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0EC6F61D-377A-4B27-B6BF-66A96B7DBA62}"/>
              </a:ext>
            </a:extLst>
          </p:cNvPr>
          <p:cNvSpPr/>
          <p:nvPr/>
        </p:nvSpPr>
        <p:spPr>
          <a:xfrm>
            <a:off x="7481450" y="3574471"/>
            <a:ext cx="346363" cy="3325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D6373ED-5369-421F-BAB8-37BACE808214}"/>
              </a:ext>
            </a:extLst>
          </p:cNvPr>
          <p:cNvSpPr/>
          <p:nvPr/>
        </p:nvSpPr>
        <p:spPr>
          <a:xfrm>
            <a:off x="7980210" y="3401290"/>
            <a:ext cx="346363" cy="3325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EF8BF67-25E7-4470-B887-367785E2C3ED}"/>
              </a:ext>
            </a:extLst>
          </p:cNvPr>
          <p:cNvSpPr/>
          <p:nvPr/>
        </p:nvSpPr>
        <p:spPr>
          <a:xfrm>
            <a:off x="6075212" y="4177143"/>
            <a:ext cx="346363" cy="3325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036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723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BetoRubio</dc:creator>
  <cp:lastModifiedBy>BetoRubio</cp:lastModifiedBy>
  <cp:revision>83</cp:revision>
  <dcterms:created xsi:type="dcterms:W3CDTF">2018-05-30T06:18:35Z</dcterms:created>
  <dcterms:modified xsi:type="dcterms:W3CDTF">2018-06-03T11:30:46Z</dcterms:modified>
</cp:coreProperties>
</file>