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1pPr>
    <a:lvl2pPr marL="0" marR="0" indent="2286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2pPr>
    <a:lvl3pPr marL="0" marR="0" indent="4572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3pPr>
    <a:lvl4pPr marL="0" marR="0" indent="6858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4pPr>
    <a:lvl5pPr marL="0" marR="0" indent="9144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5pPr>
    <a:lvl6pPr marL="0" marR="0" indent="11430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6pPr>
    <a:lvl7pPr marL="0" marR="0" indent="13716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7pPr>
    <a:lvl8pPr marL="0" marR="0" indent="16002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8pPr>
    <a:lvl9pPr marL="0" marR="0" indent="18288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venir Next Medium"/>
          <a:ea typeface="Avenir Next Medium"/>
          <a:cs typeface="Avenir Next Medium"/>
        </a:font>
        <a:schemeClr val="accent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chemeClr val="accent1">
              <a:hueOff val="178262"/>
              <a:satOff val="-8651"/>
              <a:lumOff val="-7254"/>
              <a:alpha val="29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chemeClr val="accent6">
              <a:alpha val="25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01D73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1873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187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CDEE0">
              <a:alpha val="18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-239254"/>
              <a:lumOff val="-1399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EB9B">
              <a:alpha val="26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889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4EB9B">
                  <a:alpha val="26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D4EB9B">
                  <a:alpha val="26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47882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222222"/>
              </a:solidFill>
              <a:prstDash val="solid"/>
              <a:miter lim="400000"/>
            </a:ln>
          </a:top>
          <a:bottom>
            <a:ln w="254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>
              <a:alpha val="75000"/>
            </a:srgbClr>
          </a:solidFill>
        </a:fill>
      </a:tcStyle>
    </a:wholeTbl>
    <a:band2H>
      <a:tcTxStyle b="def" i="def"/>
      <a:tcStyle>
        <a:tcBdr/>
        <a:fill>
          <a:solidFill>
            <a:srgbClr val="686A6A">
              <a:alpha val="85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222222"/>
      </a:tcTxStyle>
      <a:tcStyle>
        <a:tcBdr>
          <a:left>
            <a:ln w="12700" cap="flat">
              <a:noFill/>
              <a:miter lim="400000"/>
            </a:ln>
          </a:left>
          <a:right>
            <a:ln w="63500" cap="flat">
              <a:solidFill>
                <a:srgbClr val="222222"/>
              </a:solidFill>
              <a:prstDash val="solid"/>
              <a:miter lim="400000"/>
            </a:ln>
          </a:right>
          <a:top>
            <a:ln w="25400" cap="flat">
              <a:solidFill>
                <a:srgbClr val="222222"/>
              </a:solidFill>
              <a:prstDash val="solid"/>
              <a:miter lim="400000"/>
            </a:ln>
          </a:top>
          <a:bottom>
            <a:ln w="254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86A6A">
              <a:alpha val="85000"/>
            </a:srgbClr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3D3D3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22222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3D3D3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25400" cap="flat">
              <a:solidFill>
                <a:srgbClr val="5F6568"/>
              </a:solidFill>
              <a:prstDash val="solid"/>
              <a:miter lim="400000"/>
            </a:ln>
          </a:left>
          <a:right>
            <a:ln w="25400" cap="flat">
              <a:solidFill>
                <a:srgbClr val="5F6568"/>
              </a:solidFill>
              <a:prstDash val="solid"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CDEE0">
              <a:alpha val="18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63500" cap="flat">
              <a:solidFill>
                <a:srgbClr val="5F6568"/>
              </a:solidFill>
              <a:prstDash val="solid"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25400" cap="flat">
              <a:solidFill>
                <a:srgbClr val="5F6568"/>
              </a:solidFill>
              <a:prstDash val="solid"/>
              <a:miter lim="400000"/>
            </a:ln>
          </a:left>
          <a:right>
            <a:ln w="25400" cap="flat">
              <a:solidFill>
                <a:srgbClr val="5F6568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3" name="Shape 16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Title &amp; Subtitle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ine"/>
          <p:cNvSpPr/>
          <p:nvPr/>
        </p:nvSpPr>
        <p:spPr>
          <a:xfrm flipV="1">
            <a:off x="406400" y="6140894"/>
            <a:ext cx="12192000" cy="263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3" name="Title Text"/>
          <p:cNvSpPr txBox="1"/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14" name="Body Level One…"/>
          <p:cNvSpPr txBox="1"/>
          <p:nvPr>
            <p:ph type="body" sz="quarter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2286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4572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6858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9144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"/>
          <p:cNvSpPr txBox="1"/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10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hoto - 3 Up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Image"/>
          <p:cNvSpPr/>
          <p:nvPr>
            <p:ph type="pic" sz="half" idx="13"/>
          </p:nvPr>
        </p:nvSpPr>
        <p:spPr>
          <a:xfrm>
            <a:off x="6503154" y="0"/>
            <a:ext cx="6502401" cy="4864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11" name="Image"/>
          <p:cNvSpPr/>
          <p:nvPr>
            <p:ph type="pic" sz="half" idx="14"/>
          </p:nvPr>
        </p:nvSpPr>
        <p:spPr>
          <a:xfrm>
            <a:off x="6502400" y="4902200"/>
            <a:ext cx="6502400" cy="4864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12" name="Image"/>
          <p:cNvSpPr/>
          <p:nvPr>
            <p:ph type="pic" idx="15"/>
          </p:nvPr>
        </p:nvSpPr>
        <p:spPr>
          <a:xfrm>
            <a:off x="0" y="0"/>
            <a:ext cx="6468534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allout"/>
          <p:cNvSpPr/>
          <p:nvPr/>
        </p:nvSpPr>
        <p:spPr>
          <a:xfrm>
            <a:off x="469900" y="2362200"/>
            <a:ext cx="12065000" cy="5229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4" y="0"/>
                </a:moveTo>
                <a:cubicBezTo>
                  <a:pt x="100" y="0"/>
                  <a:pt x="0" y="232"/>
                  <a:pt x="0" y="516"/>
                </a:cubicBezTo>
                <a:lnTo>
                  <a:pt x="0" y="18789"/>
                </a:lnTo>
                <a:cubicBezTo>
                  <a:pt x="0" y="19073"/>
                  <a:pt x="100" y="19305"/>
                  <a:pt x="224" y="19305"/>
                </a:cubicBezTo>
                <a:lnTo>
                  <a:pt x="17228" y="19305"/>
                </a:lnTo>
                <a:lnTo>
                  <a:pt x="17850" y="21600"/>
                </a:lnTo>
                <a:lnTo>
                  <a:pt x="18471" y="19305"/>
                </a:lnTo>
                <a:lnTo>
                  <a:pt x="21376" y="19305"/>
                </a:lnTo>
                <a:cubicBezTo>
                  <a:pt x="21500" y="19305"/>
                  <a:pt x="21600" y="19073"/>
                  <a:pt x="21600" y="18789"/>
                </a:cubicBezTo>
                <a:lnTo>
                  <a:pt x="21600" y="516"/>
                </a:lnTo>
                <a:cubicBezTo>
                  <a:pt x="21600" y="232"/>
                  <a:pt x="21500" y="0"/>
                  <a:pt x="21376" y="0"/>
                </a:cubicBezTo>
                <a:lnTo>
                  <a:pt x="224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cap="all" sz="28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pPr>
          </a:p>
        </p:txBody>
      </p:sp>
      <p:sp>
        <p:nvSpPr>
          <p:cNvPr id="121" name="Type a quote here."/>
          <p:cNvSpPr txBox="1"/>
          <p:nvPr>
            <p:ph type="body" sz="quarter" idx="13"/>
          </p:nvPr>
        </p:nvSpPr>
        <p:spPr>
          <a:xfrm>
            <a:off x="889000" y="2908300"/>
            <a:ext cx="11226800" cy="1297944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z="94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Type a quote here.</a:t>
            </a:r>
          </a:p>
        </p:txBody>
      </p:sp>
      <p:sp>
        <p:nvSpPr>
          <p:cNvPr id="122" name="Johnny Appleseed"/>
          <p:cNvSpPr txBox="1"/>
          <p:nvPr>
            <p:ph type="body" sz="quarter" idx="14"/>
          </p:nvPr>
        </p:nvSpPr>
        <p:spPr>
          <a:xfrm>
            <a:off x="406400" y="7789333"/>
            <a:ext cx="12192000" cy="863604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r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6000"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Johnny Appleseed</a:t>
            </a:r>
          </a:p>
        </p:txBody>
      </p:sp>
      <p:sp>
        <p:nvSpPr>
          <p:cNvPr id="123" name="Text"/>
          <p:cNvSpPr txBox="1"/>
          <p:nvPr>
            <p:ph type="body" sz="quarter" idx="15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1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ote Alt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ype a quote here."/>
          <p:cNvSpPr txBox="1"/>
          <p:nvPr>
            <p:ph type="body" sz="quarter" idx="13"/>
          </p:nvPr>
        </p:nvSpPr>
        <p:spPr>
          <a:xfrm>
            <a:off x="5892800" y="2641600"/>
            <a:ext cx="6705600" cy="25019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z="94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Type a quote here.</a:t>
            </a:r>
          </a:p>
        </p:txBody>
      </p:sp>
      <p:sp>
        <p:nvSpPr>
          <p:cNvPr id="132" name="Image"/>
          <p:cNvSpPr/>
          <p:nvPr>
            <p:ph type="pic" idx="14"/>
          </p:nvPr>
        </p:nvSpPr>
        <p:spPr>
          <a:xfrm>
            <a:off x="0" y="0"/>
            <a:ext cx="54864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3" name="Johnny Appleseed"/>
          <p:cNvSpPr txBox="1"/>
          <p:nvPr>
            <p:ph type="body" sz="quarter" idx="15"/>
          </p:nvPr>
        </p:nvSpPr>
        <p:spPr>
          <a:xfrm>
            <a:off x="5892800" y="7789333"/>
            <a:ext cx="6705600" cy="863604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defTabSz="457200">
              <a:spcBef>
                <a:spcPts val="0"/>
              </a:spcBef>
              <a:buClrTx/>
              <a:buSzTx/>
              <a:buFontTx/>
              <a:buNone/>
              <a:defRPr sz="6000">
                <a:solidFill>
                  <a:srgbClr val="232323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Johnny Appleseed</a:t>
            </a:r>
          </a:p>
        </p:txBody>
      </p:sp>
      <p:sp>
        <p:nvSpPr>
          <p:cNvPr id="13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hoto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lank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lank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hoto - Horizontal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3" name="Line"/>
          <p:cNvSpPr/>
          <p:nvPr>
            <p:ph type="body" sz="quarter" idx="14"/>
          </p:nvPr>
        </p:nvSpPr>
        <p:spPr>
          <a:xfrm flipV="1">
            <a:off x="406400" y="6140894"/>
            <a:ext cx="12192000" cy="263"/>
          </a:xfrm>
          <a:prstGeom prst="line">
            <a:avLst/>
          </a:prstGeom>
          <a:ln w="38100">
            <a:solidFill>
              <a:srgbClr val="A6AAA9"/>
            </a:solidFill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ClrTx/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4" name="Title Text"/>
          <p:cNvSpPr txBox="1"/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sz="quarter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2286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4572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6858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9144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&amp; Subtitle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Line"/>
          <p:cNvSpPr/>
          <p:nvPr/>
        </p:nvSpPr>
        <p:spPr>
          <a:xfrm flipV="1">
            <a:off x="406400" y="6140894"/>
            <a:ext cx="12192000" cy="263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4" name="Title Text"/>
          <p:cNvSpPr txBox="1"/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35" name="Body Level One…"/>
          <p:cNvSpPr txBox="1"/>
          <p:nvPr>
            <p:ph type="body" sz="quarter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2286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4572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6858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9144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" name="Slide Number"/>
          <p:cNvSpPr txBox="1"/>
          <p:nvPr>
            <p:ph type="sldNum" sz="quarter" idx="2"/>
          </p:nvPr>
        </p:nvSpPr>
        <p:spPr>
          <a:xfrm>
            <a:off x="12161859" y="4191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- Center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Text"/>
          <p:cNvSpPr txBox="1"/>
          <p:nvPr>
            <p:ph type="title"/>
          </p:nvPr>
        </p:nvSpPr>
        <p:spPr>
          <a:xfrm>
            <a:off x="406400" y="4038600"/>
            <a:ext cx="12192000" cy="45212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44" name="Slide Number"/>
          <p:cNvSpPr txBox="1"/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hoto - Vertical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Image"/>
          <p:cNvSpPr/>
          <p:nvPr>
            <p:ph type="pic" idx="13"/>
          </p:nvPr>
        </p:nvSpPr>
        <p:spPr>
          <a:xfrm>
            <a:off x="0" y="0"/>
            <a:ext cx="54864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2" name="Title Text"/>
          <p:cNvSpPr txBox="1"/>
          <p:nvPr>
            <p:ph type="title"/>
          </p:nvPr>
        </p:nvSpPr>
        <p:spPr>
          <a:xfrm>
            <a:off x="5892800" y="6896100"/>
            <a:ext cx="67056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53" name="Body Level One…"/>
          <p:cNvSpPr txBox="1"/>
          <p:nvPr>
            <p:ph type="body" sz="quarter" idx="1"/>
          </p:nvPr>
        </p:nvSpPr>
        <p:spPr>
          <a:xfrm>
            <a:off x="5892800" y="4267200"/>
            <a:ext cx="67056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2286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4572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6858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9144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4" name="Slide Number"/>
          <p:cNvSpPr txBox="1"/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"/>
          <p:cNvSpPr txBox="1"/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6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"/>
          <p:cNvSpPr txBox="1"/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7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"/>
          <p:cNvSpPr txBox="1"/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8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"/>
          <p:cNvSpPr txBox="1"/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91" name="Image"/>
          <p:cNvSpPr/>
          <p:nvPr>
            <p:ph type="pic" sz="half" idx="14"/>
          </p:nvPr>
        </p:nvSpPr>
        <p:spPr>
          <a:xfrm>
            <a:off x="7112000" y="1536700"/>
            <a:ext cx="5486400" cy="7797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2" name="Title Text"/>
          <p:cNvSpPr txBox="1"/>
          <p:nvPr>
            <p:ph type="title"/>
          </p:nvPr>
        </p:nvSpPr>
        <p:spPr>
          <a:xfrm>
            <a:off x="406400" y="1536700"/>
            <a:ext cx="6299200" cy="7239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3" name="Body Level One…"/>
          <p:cNvSpPr txBox="1"/>
          <p:nvPr>
            <p:ph type="body" sz="half" idx="1"/>
          </p:nvPr>
        </p:nvSpPr>
        <p:spPr>
          <a:xfrm>
            <a:off x="406400" y="2743200"/>
            <a:ext cx="6299200" cy="610870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  <a:defRPr sz="2800"/>
            </a:lvl1pPr>
            <a:lvl2pPr>
              <a:buClr>
                <a:schemeClr val="accent1"/>
              </a:buClr>
              <a:buChar char="▸"/>
              <a:defRPr sz="2800"/>
            </a:lvl2pPr>
            <a:lvl3pPr>
              <a:buClr>
                <a:schemeClr val="accent1"/>
              </a:buClr>
              <a:buChar char="▸"/>
              <a:defRPr sz="2800"/>
            </a:lvl3pPr>
            <a:lvl4pPr>
              <a:buClr>
                <a:schemeClr val="accent1"/>
              </a:buClr>
              <a:buChar char="▸"/>
              <a:defRPr sz="2800"/>
            </a:lvl4pPr>
            <a:lvl5pPr>
              <a:buClr>
                <a:schemeClr val="accent1"/>
              </a:buClr>
              <a:buChar char="▸"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"/>
          <p:cNvSpPr/>
          <p:nvPr/>
        </p:nvSpPr>
        <p:spPr>
          <a:xfrm flipV="1">
            <a:off x="406400" y="993160"/>
            <a:ext cx="12192000" cy="263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" name="Title Text"/>
          <p:cNvSpPr txBox="1"/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Body Level One…"/>
          <p:cNvSpPr txBox="1"/>
          <p:nvPr>
            <p:ph type="body" idx="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/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lnSpc>
                <a:spcPct val="80000"/>
              </a:lnSpc>
              <a:spcBef>
                <a:spcPts val="0"/>
              </a:spcBef>
              <a:defRPr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transition xmlns:p14="http://schemas.microsoft.com/office/powerpoint/2010/main" spd="med" advClick="1"/>
  <p:txStyles>
    <p:titleStyle>
      <a:lvl1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1pPr>
      <a:lvl2pPr marL="0" marR="0" indent="2286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2pPr>
      <a:lvl3pPr marL="0" marR="0" indent="4572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3pPr>
      <a:lvl4pPr marL="0" marR="0" indent="6858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4pPr>
      <a:lvl5pPr marL="0" marR="0" indent="9144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5pPr>
      <a:lvl6pPr marL="0" marR="0" indent="11430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6pPr>
      <a:lvl7pPr marL="0" marR="0" indent="13716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7pPr>
      <a:lvl8pPr marL="0" marR="0" indent="16002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8pPr>
      <a:lvl9pPr marL="0" marR="0" indent="18288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9pPr>
    </p:titleStyle>
    <p:bodyStyle>
      <a:lvl1pPr marL="4445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1pPr>
      <a:lvl2pPr marL="8890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2pPr>
      <a:lvl3pPr marL="13335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3pPr>
      <a:lvl4pPr marL="17780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4pPr>
      <a:lvl5pPr marL="22225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5pPr>
      <a:lvl6pPr marL="26670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6pPr>
      <a:lvl7pPr marL="31115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7pPr>
      <a:lvl8pPr marL="35560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8pPr>
      <a:lvl9pPr marL="40005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9pPr>
    </p:bodyStyle>
    <p:otherStyle>
      <a:lvl1pPr marL="0" marR="0" indent="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1pPr>
      <a:lvl2pPr marL="0" marR="0" indent="2286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2pPr>
      <a:lvl3pPr marL="0" marR="0" indent="4572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3pPr>
      <a:lvl4pPr marL="0" marR="0" indent="6858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4pPr>
      <a:lvl5pPr marL="0" marR="0" indent="9144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5pPr>
      <a:lvl6pPr marL="0" marR="0" indent="11430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6pPr>
      <a:lvl7pPr marL="0" marR="0" indent="13716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7pPr>
      <a:lvl8pPr marL="0" marR="0" indent="16002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8pPr>
      <a:lvl9pPr marL="0" marR="0" indent="18288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e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jpe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tif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tif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A capa, a túnica e a segunda milha            mat.5:38-42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7800"/>
            </a:lvl1pPr>
          </a:lstStyle>
          <a:p>
            <a:pPr/>
            <a:r>
              <a:t>A capa, a túnica e a segunda milha            mat.5:38-42</a:t>
            </a:r>
          </a:p>
        </p:txBody>
      </p:sp>
      <p:sp>
        <p:nvSpPr>
          <p:cNvPr id="166" name="O sermão do monte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 sermão do monte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Medindo nossas açõ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50520">
              <a:defRPr sz="10200"/>
            </a:lvl1pPr>
          </a:lstStyle>
          <a:p>
            <a:pPr/>
            <a:r>
              <a:t>Medindo nossas ações</a:t>
            </a:r>
          </a:p>
        </p:txBody>
      </p:sp>
      <p:sp>
        <p:nvSpPr>
          <p:cNvPr id="197" name="Só podemos responder a esta pergunta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2600"/>
            </a:lvl1pPr>
          </a:lstStyle>
          <a:p>
            <a:pPr/>
            <a:r>
              <a:t>Só podemos responder a esta pergunta</a:t>
            </a:r>
          </a:p>
        </p:txBody>
      </p:sp>
      <p:pic>
        <p:nvPicPr>
          <p:cNvPr id="198" name="Unknown.jpeg" descr="Unknown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899355" y="-179882"/>
            <a:ext cx="6705601" cy="1011336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arte 1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Parte 1</a:t>
            </a:r>
          </a:p>
        </p:txBody>
      </p:sp>
      <p:pic>
        <p:nvPicPr>
          <p:cNvPr id="201" name="Unknown.jpeg" descr="Unknown.jpeg"/>
          <p:cNvPicPr>
            <a:picLocks noChangeAspect="1"/>
          </p:cNvPicPr>
          <p:nvPr>
            <p:ph type="pic" idx="14"/>
          </p:nvPr>
        </p:nvPicPr>
        <p:blipFill>
          <a:blip r:embed="rId2">
            <a:extLst/>
          </a:blip>
          <a:srcRect l="28697" t="0" r="28697" b="0"/>
          <a:stretch>
            <a:fillRect/>
          </a:stretch>
        </p:blipFill>
        <p:spPr>
          <a:xfrm>
            <a:off x="8205796" y="1536700"/>
            <a:ext cx="3008304" cy="4275691"/>
          </a:xfrm>
          <a:prstGeom prst="rect">
            <a:avLst/>
          </a:prstGeom>
        </p:spPr>
      </p:pic>
      <p:sp>
        <p:nvSpPr>
          <p:cNvPr id="202" name="1- Oferecendo a outra face.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1- Oferecendo a outra face.</a:t>
            </a:r>
          </a:p>
        </p:txBody>
      </p:sp>
      <p:sp>
        <p:nvSpPr>
          <p:cNvPr id="203" name="Mas eu lhes digo: Não resistam ao perverso. Se alguém o ferir na face direita, ofereça-lhe também a outra.  Mat.5:39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300"/>
            </a:pPr>
            <a:r>
              <a:t>Mas eu lhes digo: Não resistam ao perverso. Se alguém o ferir na face direita, ofereça-lhe também a outra.  </a:t>
            </a: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Mat.5:39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&quot;Precisamos nos desfazer do espírito de retaliação, do desejo de nos defendermos e tirarmos vingança a respeito de qualquer ofensa ou dano que nos tiverem feito.&quot;"/>
          <p:cNvSpPr txBox="1"/>
          <p:nvPr>
            <p:ph type="body" idx="13"/>
          </p:nvPr>
        </p:nvSpPr>
        <p:spPr>
          <a:xfrm>
            <a:off x="889000" y="2908300"/>
            <a:ext cx="11226800" cy="4017265"/>
          </a:xfrm>
          <a:prstGeom prst="rect">
            <a:avLst/>
          </a:prstGeom>
        </p:spPr>
        <p:txBody>
          <a:bodyPr/>
          <a:lstStyle>
            <a:lvl1pPr>
              <a:defRPr sz="6200"/>
            </a:lvl1pPr>
          </a:lstStyle>
          <a:p>
            <a:pPr/>
            <a:r>
              <a:t>"Precisamos nos desfazer do espírito de retaliação, do desejo de nos defendermos e tirarmos vingança a respeito de qualquer ofensa ou dano que nos tiverem feito."</a:t>
            </a:r>
          </a:p>
        </p:txBody>
      </p:sp>
      <p:sp>
        <p:nvSpPr>
          <p:cNvPr id="206" name="Martyn Lloyd-Jones"/>
          <p:cNvSpPr txBox="1"/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Martyn Lloyd-Jones</a:t>
            </a:r>
          </a:p>
        </p:txBody>
      </p:sp>
      <p:sp>
        <p:nvSpPr>
          <p:cNvPr id="207" name="Princípio:"/>
          <p:cNvSpPr txBox="1"/>
          <p:nvPr>
            <p:ph type="body" idx="15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Princípio: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36535835-heart-of-theart-of-the-tools-and-screw-nuts-on-a-dark-gray-background-in-black-and-white.pdf" descr="36535835-heart-of-theart-of-the-tools-and-screw-nuts-on-a-dark-gray-background-in-black-and-white.pdf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13602" t="0" r="13602" b="0"/>
          <a:stretch>
            <a:fillRect/>
          </a:stretch>
        </p:blipFill>
        <p:spPr>
          <a:xfrm>
            <a:off x="2489993" y="-4199512"/>
            <a:ext cx="8024863" cy="14266424"/>
          </a:xfrm>
          <a:prstGeom prst="rect">
            <a:avLst/>
          </a:prstGeom>
        </p:spPr>
      </p:pic>
      <p:sp>
        <p:nvSpPr>
          <p:cNvPr id="169" name="Ajustar a atitude de nosso coração"/>
          <p:cNvSpPr txBox="1"/>
          <p:nvPr>
            <p:ph type="title"/>
          </p:nvPr>
        </p:nvSpPr>
        <p:spPr>
          <a:xfrm>
            <a:off x="3429000" y="6953250"/>
            <a:ext cx="6705600" cy="2705100"/>
          </a:xfrm>
          <a:prstGeom prst="rect">
            <a:avLst/>
          </a:prstGeom>
        </p:spPr>
        <p:txBody>
          <a:bodyPr/>
          <a:lstStyle>
            <a:lvl1pPr defTabSz="286258">
              <a:defRPr sz="8330"/>
            </a:lvl1pPr>
          </a:lstStyle>
          <a:p>
            <a:pPr/>
            <a:r>
              <a:t>Ajustar a atitude de nosso coração</a:t>
            </a:r>
          </a:p>
        </p:txBody>
      </p:sp>
      <p:sp>
        <p:nvSpPr>
          <p:cNvPr id="170" name="Antes de partirmos"/>
          <p:cNvSpPr txBox="1"/>
          <p:nvPr>
            <p:ph type="body" sz="quarter" idx="1"/>
          </p:nvPr>
        </p:nvSpPr>
        <p:spPr>
          <a:xfrm>
            <a:off x="3429000" y="4718050"/>
            <a:ext cx="6705600" cy="1803400"/>
          </a:xfrm>
          <a:prstGeom prst="rect">
            <a:avLst/>
          </a:prstGeom>
        </p:spPr>
        <p:txBody>
          <a:bodyPr/>
          <a:lstStyle/>
          <a:p>
            <a:pPr/>
            <a:r>
              <a:t>Antes de partirmos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“Se você não confia na Bíblia o bastante para deixar que ela desafie e corrija sua forma de pensar, como você jamais poderia ter uma relacionamento pessoal com deus?”"/>
          <p:cNvSpPr txBox="1"/>
          <p:nvPr>
            <p:ph type="body" idx="13"/>
          </p:nvPr>
        </p:nvSpPr>
        <p:spPr>
          <a:xfrm>
            <a:off x="5892800" y="1536700"/>
            <a:ext cx="6705600" cy="5519928"/>
          </a:xfrm>
          <a:prstGeom prst="rect">
            <a:avLst/>
          </a:prstGeom>
        </p:spPr>
        <p:txBody>
          <a:bodyPr/>
          <a:lstStyle>
            <a:lvl1pPr>
              <a:defRPr sz="5300"/>
            </a:lvl1pPr>
          </a:lstStyle>
          <a:p>
            <a:pPr/>
            <a:r>
              <a:t>“Se você não confia na Bíblia o bastante para deixar que ela desafie e corrija sua forma de pensar, como você jamais poderia ter uma relacionamento pessoal com deus?”</a:t>
            </a:r>
          </a:p>
        </p:txBody>
      </p:sp>
      <p:pic>
        <p:nvPicPr>
          <p:cNvPr id="173" name="Image" descr="Image"/>
          <p:cNvPicPr>
            <a:picLocks noChangeAspect="1"/>
          </p:cNvPicPr>
          <p:nvPr>
            <p:ph type="pic" idx="14"/>
          </p:nvPr>
        </p:nvPicPr>
        <p:blipFill>
          <a:blip r:embed="rId2">
            <a:extLst/>
          </a:blip>
          <a:srcRect l="21875" t="0" r="21875" b="0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174" name="Timothy Keller"/>
          <p:cNvSpPr txBox="1"/>
          <p:nvPr>
            <p:ph type="body" idx="15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Timothy Keller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Introdução:         estabelecendo pilares"/>
          <p:cNvSpPr txBox="1"/>
          <p:nvPr>
            <p:ph type="body" idx="13"/>
          </p:nvPr>
        </p:nvSpPr>
        <p:spPr>
          <a:xfrm>
            <a:off x="5892800" y="2641600"/>
            <a:ext cx="6705600" cy="3689607"/>
          </a:xfrm>
          <a:prstGeom prst="rect">
            <a:avLst/>
          </a:prstGeom>
        </p:spPr>
        <p:txBody>
          <a:bodyPr/>
          <a:lstStyle/>
          <a:p>
            <a:pPr/>
            <a:r>
              <a:t>Introdução:         estabelecendo pilares</a:t>
            </a:r>
          </a:p>
        </p:txBody>
      </p:sp>
      <p:pic>
        <p:nvPicPr>
          <p:cNvPr id="177" name="Image" descr="Image"/>
          <p:cNvPicPr>
            <a:picLocks noChangeAspect="1"/>
          </p:cNvPicPr>
          <p:nvPr>
            <p:ph type="pic" idx="14"/>
          </p:nvPr>
        </p:nvPicPr>
        <p:blipFill>
          <a:blip r:embed="rId2">
            <a:extLst/>
          </a:blip>
          <a:srcRect l="12451" t="0" r="12451" b="0"/>
          <a:stretch>
            <a:fillRect/>
          </a:stretch>
        </p:blipFill>
        <p:spPr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1)Regras X princípio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443991">
              <a:defRPr sz="12920"/>
            </a:lvl1pPr>
          </a:lstStyle>
          <a:p>
            <a:pPr/>
            <a:r>
              <a:t>1)Regras X princípios</a:t>
            </a:r>
          </a:p>
        </p:txBody>
      </p:sp>
      <p:sp>
        <p:nvSpPr>
          <p:cNvPr id="180" name="Introdução: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Introdução: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Introdução: Regras x princípios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Introdução: Regras x princípios</a:t>
            </a:r>
          </a:p>
        </p:txBody>
      </p:sp>
      <p:sp>
        <p:nvSpPr>
          <p:cNvPr id="183" name="Regras:"/>
          <p:cNvSpPr txBox="1"/>
          <p:nvPr>
            <p:ph type="title"/>
          </p:nvPr>
        </p:nvSpPr>
        <p:spPr>
          <a:xfrm>
            <a:off x="406400" y="1536700"/>
            <a:ext cx="12192000" cy="1250504"/>
          </a:xfrm>
          <a:prstGeom prst="rect">
            <a:avLst/>
          </a:prstGeom>
        </p:spPr>
        <p:txBody>
          <a:bodyPr/>
          <a:lstStyle>
            <a:lvl1pPr defTabSz="455675">
              <a:spcBef>
                <a:spcPts val="2100"/>
              </a:spcBef>
              <a:defRPr sz="8814"/>
            </a:lvl1pPr>
          </a:lstStyle>
          <a:p>
            <a:pPr/>
            <a:r>
              <a:t>Regras:</a:t>
            </a:r>
          </a:p>
        </p:txBody>
      </p:sp>
      <p:sp>
        <p:nvSpPr>
          <p:cNvPr id="184" name="Atuam no exterior.…"/>
          <p:cNvSpPr txBox="1"/>
          <p:nvPr>
            <p:ph type="body" idx="1"/>
          </p:nvPr>
        </p:nvSpPr>
        <p:spPr>
          <a:xfrm>
            <a:off x="406400" y="2749550"/>
            <a:ext cx="12192000" cy="6108700"/>
          </a:xfrm>
          <a:prstGeom prst="rect">
            <a:avLst/>
          </a:prstGeom>
        </p:spPr>
        <p:txBody>
          <a:bodyPr/>
          <a:lstStyle/>
          <a:p>
            <a:pPr marL="262255" indent="-262255" defTabSz="344677">
              <a:spcBef>
                <a:spcPts val="1600"/>
              </a:spcBef>
              <a:defRPr sz="4424"/>
            </a:pPr>
            <a:r>
              <a:t>Atuam no exterior.</a:t>
            </a:r>
          </a:p>
          <a:p>
            <a:pPr marL="262255" indent="-262255" defTabSz="344677">
              <a:spcBef>
                <a:spcPts val="1600"/>
              </a:spcBef>
              <a:defRPr sz="4424"/>
            </a:pPr>
            <a:r>
              <a:t>São incapazes de gerar transformação interior.</a:t>
            </a:r>
          </a:p>
          <a:p>
            <a:pPr marL="262255" indent="-262255" defTabSz="344677">
              <a:spcBef>
                <a:spcPts val="1600"/>
              </a:spcBef>
              <a:defRPr sz="4424"/>
            </a:pPr>
            <a:r>
              <a:t>Religiosidade e Legalismo são parte do seu fruto.</a:t>
            </a:r>
          </a:p>
          <a:p>
            <a:pPr marL="262255" indent="-262255" defTabSz="344677">
              <a:spcBef>
                <a:spcPts val="1600"/>
              </a:spcBef>
              <a:defRPr sz="4424"/>
            </a:pPr>
            <a:r>
              <a:t>Geram constante preocupação com os seus “Pormenores”.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Introdução: Regras x princípios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Introdução: Regras x princípios</a:t>
            </a:r>
          </a:p>
        </p:txBody>
      </p:sp>
      <p:sp>
        <p:nvSpPr>
          <p:cNvPr id="187" name="Princípios:"/>
          <p:cNvSpPr txBox="1"/>
          <p:nvPr>
            <p:ph type="title"/>
          </p:nvPr>
        </p:nvSpPr>
        <p:spPr>
          <a:xfrm>
            <a:off x="406400" y="1536700"/>
            <a:ext cx="12192000" cy="1250504"/>
          </a:xfrm>
          <a:prstGeom prst="rect">
            <a:avLst/>
          </a:prstGeom>
        </p:spPr>
        <p:txBody>
          <a:bodyPr/>
          <a:lstStyle>
            <a:lvl1pPr defTabSz="455675">
              <a:spcBef>
                <a:spcPts val="2100"/>
              </a:spcBef>
              <a:defRPr sz="8814"/>
            </a:lvl1pPr>
          </a:lstStyle>
          <a:p>
            <a:pPr/>
            <a:r>
              <a:t>Princípios:</a:t>
            </a:r>
          </a:p>
        </p:txBody>
      </p:sp>
      <p:sp>
        <p:nvSpPr>
          <p:cNvPr id="188" name="Não são respostas pronta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5400"/>
            </a:pPr>
            <a:r>
              <a:t>Não são respostas prontas.</a:t>
            </a:r>
          </a:p>
          <a:p>
            <a:pPr>
              <a:defRPr sz="5400"/>
            </a:pPr>
            <a:r>
              <a:t>Exigem reflexão e aplicação em cada situação específica.</a:t>
            </a:r>
          </a:p>
          <a:p>
            <a:pPr>
              <a:defRPr sz="5400"/>
            </a:pPr>
            <a:r>
              <a:t>Promovem transformação interior.</a:t>
            </a:r>
          </a:p>
          <a:p>
            <a:pPr>
              <a:defRPr sz="5400"/>
            </a:pPr>
            <a:r>
              <a:t>Ex. O homicídio e o adultério.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2) uma medida para testarmos a nossa fé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350520">
              <a:defRPr sz="10200"/>
            </a:lvl1pPr>
          </a:lstStyle>
          <a:p>
            <a:pPr/>
            <a:r>
              <a:t>2) uma medida para testarmos a nossa fé</a:t>
            </a:r>
          </a:p>
        </p:txBody>
      </p:sp>
      <p:sp>
        <p:nvSpPr>
          <p:cNvPr id="191" name="Introdução: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Introdução: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Já morrí para o meu eu?"/>
          <p:cNvSpPr txBox="1"/>
          <p:nvPr>
            <p:ph type="title"/>
          </p:nvPr>
        </p:nvSpPr>
        <p:spPr>
          <a:xfrm>
            <a:off x="406400" y="6629400"/>
            <a:ext cx="12192000" cy="4521200"/>
          </a:xfrm>
          <a:prstGeom prst="rect">
            <a:avLst/>
          </a:prstGeom>
        </p:spPr>
        <p:txBody>
          <a:bodyPr/>
          <a:lstStyle>
            <a:lvl1pPr>
              <a:defRPr sz="11300"/>
            </a:lvl1pPr>
          </a:lstStyle>
          <a:p>
            <a:pPr/>
            <a:r>
              <a:t>Já morrí para o meu eu?</a:t>
            </a:r>
          </a:p>
        </p:txBody>
      </p:sp>
      <p:pic>
        <p:nvPicPr>
          <p:cNvPr id="194" name="images.jpeg" descr="images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48201" y="1706165"/>
            <a:ext cx="7308398" cy="409270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New_Template7">
  <a:themeElements>
    <a:clrScheme name="New_Template7">
      <a:dk1>
        <a:srgbClr val="222222"/>
      </a:dk1>
      <a:lt1>
        <a:srgbClr val="838787"/>
      </a:lt1>
      <a:dk2>
        <a:srgbClr val="222222"/>
      </a:dk2>
      <a:lt2>
        <a:srgbClr val="A6AAA9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DIN Condensed"/>
        <a:ea typeface="DIN Condensed"/>
        <a:cs typeface="DIN Condensed"/>
      </a:majorFont>
      <a:minorFont>
        <a:latin typeface="DIN Condensed"/>
        <a:ea typeface="DIN Condensed"/>
        <a:cs typeface="DIN Condensed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all" i="0" spc="0" strike="noStrike" sz="2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838787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ew_Template7">
  <a:themeElements>
    <a:clrScheme name="New_Template7">
      <a:dk1>
        <a:srgbClr val="000000"/>
      </a:dk1>
      <a:lt1>
        <a:srgbClr val="FFFFFF"/>
      </a:lt1>
      <a:dk2>
        <a:srgbClr val="222222"/>
      </a:dk2>
      <a:lt2>
        <a:srgbClr val="A6AAA9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DIN Condensed"/>
        <a:ea typeface="DIN Condensed"/>
        <a:cs typeface="DIN Condensed"/>
      </a:majorFont>
      <a:minorFont>
        <a:latin typeface="DIN Condensed"/>
        <a:ea typeface="DIN Condensed"/>
        <a:cs typeface="DIN Condensed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all" i="0" spc="0" strike="noStrike" sz="2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838787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